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sldIdLst>
    <p:sldId id="256" r:id="rId4"/>
    <p:sldId id="257" r:id="rId6"/>
    <p:sldId id="259" r:id="rId7"/>
    <p:sldId id="283" r:id="rId8"/>
    <p:sldId id="284" r:id="rId9"/>
    <p:sldId id="258" r:id="rId10"/>
    <p:sldId id="260" r:id="rId11"/>
    <p:sldId id="280" r:id="rId12"/>
    <p:sldId id="282" r:id="rId13"/>
    <p:sldId id="274" r:id="rId14"/>
    <p:sldId id="286" r:id="rId15"/>
    <p:sldId id="287" r:id="rId16"/>
    <p:sldId id="289" r:id="rId17"/>
    <p:sldId id="290" r:id="rId18"/>
    <p:sldId id="291" r:id="rId19"/>
    <p:sldId id="288" r:id="rId20"/>
    <p:sldId id="278" r:id="rId21"/>
    <p:sldId id="293" r:id="rId22"/>
    <p:sldId id="292" r:id="rId23"/>
  </p:sldIdLst>
  <p:sldSz cx="9144000" cy="6858000" type="screen4x3"/>
  <p:notesSz cx="6858000" cy="9144000"/>
  <p:defaultTextStyle>
    <a:defPPr>
      <a:defRPr lang="ru-RU"/>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6871"/>
    <p:restoredTop sz="94660"/>
  </p:normalViewPr>
  <p:slideViewPr>
    <p:cSldViewPr showGuides="1">
      <p:cViewPr>
        <p:scale>
          <a:sx n="66" d="100"/>
          <a:sy n="66" d="100"/>
        </p:scale>
        <p:origin x="-84" y="-288"/>
      </p:cViewPr>
      <p:guideLst>
        <p:guide orient="horz" pos="2166"/>
        <p:guide pos="2926"/>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 Type="http://schemas.openxmlformats.org/officeDocument/2006/relationships/slideMaster" Target="slideMasters/slideMaster2.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B0A555A8-2608-4AEB-AA4A-74A558C64CCE}" type="doc">
      <dgm:prSet loTypeId="" qsTypeId="urn:microsoft.com/office/officeart/2005/8/quickstyle/simple5" csTypeId="urn:microsoft.com/office/officeart/2005/8/colors/accent1_2"/>
      <dgm:spPr/>
    </dgm:pt>
    <dgm:pt modelId="{BB11994A-3D53-4251-9C02-DA3A25AD054D}">
      <dgm:prSet phldr="0" custT="0"/>
      <dgm:spPr/>
      <dgm:t>
        <a:bodyPr vert="horz" wrap="square" lIns="0" tIns="0" rIns="0" bIns="0" anchor="ctr" anchorCtr="0"/>
        <a:p>
          <a:pPr algn="ctr">
            <a:lnSpc>
              <a:spcPct val="100000"/>
            </a:lnSpc>
            <a:spcBef>
              <a:spcPct val="0"/>
            </a:spcBef>
            <a:spcAft>
              <a:spcPct val="35000"/>
            </a:spcAft>
          </a:pPr>
          <a:r>
            <a:rPr lang="en-US" altLang="x-none" b="1">
              <a:effectLst>
                <a:outerShdw blurRad="38100" dist="38100" dir="2700000">
                  <a:srgbClr val="000000"/>
                </a:outerShdw>
              </a:effectLst>
              <a:latin typeface="Verdana" panose="020B0604030504040204" pitchFamily="34" charset="0"/>
            </a:rPr>
            <a:t>Handwritten </a:t>
          </a:r>
          <a:r>
            <a:rPr lang="en-US" altLang="x-none" b="1">
              <a:effectLst>
                <a:outerShdw blurRad="38100" dist="38100" dir="2700000">
                  <a:srgbClr val="000000"/>
                </a:outerShdw>
              </a:effectLst>
              <a:latin typeface="Verdana" panose="020B0604030504040204" pitchFamily="34" charset="0"/>
            </a:rPr>
            <a:t/>
          </a:r>
          <a:endParaRPr lang="en-US" altLang="x-none" b="1">
            <a:effectLst>
              <a:outerShdw blurRad="38100" dist="38100" dir="2700000">
                <a:srgbClr val="000000"/>
              </a:outerShdw>
            </a:effectLst>
            <a:latin typeface="Verdana" panose="020B0604030504040204" pitchFamily="34" charset="0"/>
          </a:endParaRPr>
        </a:p>
        <a:p>
          <a:pPr algn="ctr">
            <a:lnSpc>
              <a:spcPct val="100000"/>
            </a:lnSpc>
            <a:spcBef>
              <a:spcPct val="0"/>
            </a:spcBef>
            <a:spcAft>
              <a:spcPct val="35000"/>
            </a:spcAft>
          </a:pPr>
          <a:r>
            <a:rPr lang="en-US" altLang="x-none" b="1">
              <a:effectLst>
                <a:outerShdw blurRad="38100" dist="38100" dir="2700000">
                  <a:srgbClr val="000000"/>
                </a:outerShdw>
              </a:effectLst>
              <a:latin typeface="Verdana" panose="020B0604030504040204" pitchFamily="34" charset="0"/>
            </a:rPr>
            <a:t>digit recognition </a:t>
          </a:r>
          <a:endParaRPr lang="en-US" altLang="x-none" b="1">
            <a:effectLst>
              <a:outerShdw blurRad="38100" dist="38100" dir="2700000">
                <a:srgbClr val="000000"/>
              </a:outerShdw>
            </a:effectLst>
            <a:latin typeface="Verdana" panose="020B0604030504040204" pitchFamily="34" charset="0"/>
          </a:endParaRPr>
        </a:p>
        <a:p>
          <a:pPr algn="ctr">
            <a:lnSpc>
              <a:spcPct val="100000"/>
            </a:lnSpc>
            <a:spcBef>
              <a:spcPct val="0"/>
            </a:spcBef>
            <a:spcAft>
              <a:spcPct val="35000"/>
            </a:spcAft>
          </a:pPr>
          <a:r>
            <a:rPr lang="en-US">
              <a:latin typeface="Times New Roman" panose="02020603050405020304" pitchFamily="18" charset="0"/>
              <a:cs typeface="Times New Roman" panose="02020603050405020304" pitchFamily="18" charset="0"/>
              <a:sym typeface="+mn-ea"/>
            </a:rPr>
            <a:t>using</a:t>
          </a:r>
          <a:r>
            <a:rPr b="1" dirty="0">
              <a:effectLst>
                <a:outerShdw blurRad="38100" dist="38100" dir="2700000">
                  <a:srgbClr val="000000"/>
                </a:outerShdw>
              </a:effectLst>
              <a:latin typeface="Verdana" panose="020B0604030504040204" pitchFamily="34" charset="0"/>
            </a:rPr>
            <a:t/>
          </a:r>
          <a:endParaRPr b="1" dirty="0">
            <a:effectLst>
              <a:outerShdw blurRad="38100" dist="38100" dir="2700000">
                <a:srgbClr val="000000"/>
              </a:outerShdw>
            </a:effectLst>
            <a:latin typeface="Verdana" panose="020B0604030504040204" pitchFamily="34" charset="0"/>
          </a:endParaRPr>
        </a:p>
      </dgm:t>
    </dgm:pt>
    <dgm:pt modelId="{24C3E684-1341-4C1A-BFA7-454A4E99C813}" cxnId="{EFDD883B-20C4-48EF-84E5-F5C06C545F27}" type="parTrans">
      <dgm:prSet/>
      <dgm:spPr/>
    </dgm:pt>
    <dgm:pt modelId="{965C9825-9A3A-4318-A1BE-742DAE2D886A}" cxnId="{EFDD883B-20C4-48EF-84E5-F5C06C545F27}" type="sibTrans">
      <dgm:prSet/>
      <dgm:spPr/>
    </dgm:pt>
    <dgm:pt modelId="{A1638AAE-EBC3-4E67-9D0D-DCA1F5341820}">
      <dgm:prSet phldr="0" custT="1"/>
      <dgm:spPr/>
      <dgm:t>
        <a:bodyPr vert="horz" wrap="square" lIns="0" tIns="0" rIns="0" bIns="0" anchor="ctr" anchorCtr="0"/>
        <a:p>
          <a:pPr algn="ctr">
            <a:lnSpc>
              <a:spcPct val="100000"/>
            </a:lnSpc>
            <a:spcBef>
              <a:spcPct val="0"/>
            </a:spcBef>
            <a:spcAft>
              <a:spcPct val="35000"/>
            </a:spcAft>
          </a:pPr>
          <a:r>
            <a:rPr sz="2500">
              <a:sym typeface="+mn-ea"/>
            </a:rPr>
            <a:t>S</a:t>
          </a:r>
          <a:r>
            <a:rPr lang="en-US" sz="2500">
              <a:latin typeface="Times New Roman" panose="02020603050405020304" pitchFamily="18" charset="0"/>
              <a:cs typeface="Times New Roman" panose="02020603050405020304" pitchFamily="18" charset="0"/>
              <a:sym typeface="+mn-ea"/>
            </a:rPr>
            <a:t>upport Vector Machine</a:t>
          </a:r>
          <a:endParaRPr lang="en-US" sz="2500">
            <a:latin typeface="Times New Roman" panose="02020603050405020304" pitchFamily="18" charset="0"/>
            <a:cs typeface="Times New Roman" panose="02020603050405020304" pitchFamily="18" charset="0"/>
            <a:sym typeface="+mn-ea"/>
          </a:endParaRPr>
        </a:p>
        <a:p>
          <a:pPr algn="ctr">
            <a:lnSpc>
              <a:spcPct val="100000"/>
            </a:lnSpc>
            <a:spcBef>
              <a:spcPct val="0"/>
            </a:spcBef>
            <a:spcAft>
              <a:spcPct val="35000"/>
            </a:spcAft>
          </a:pPr>
          <a:r>
            <a:rPr lang="en-US" sz="2500">
              <a:latin typeface="Times New Roman" panose="02020603050405020304" pitchFamily="18" charset="0"/>
              <a:cs typeface="Times New Roman" panose="02020603050405020304" pitchFamily="18" charset="0"/>
              <a:sym typeface="+mn-ea"/>
            </a:rPr>
            <a:t>(SVM)</a:t>
          </a:r>
          <a:r>
            <a:rPr lang="en-US" sz="2500">
              <a:latin typeface="Times New Roman" panose="02020603050405020304" pitchFamily="18" charset="0"/>
              <a:cs typeface="Times New Roman" panose="02020603050405020304" pitchFamily="18" charset="0"/>
              <a:sym typeface="+mn-ea"/>
            </a:rPr>
            <a:t/>
          </a:r>
          <a:endParaRPr lang="en-US" sz="2500">
            <a:latin typeface="Times New Roman" panose="02020603050405020304" pitchFamily="18" charset="0"/>
            <a:cs typeface="Times New Roman" panose="02020603050405020304" pitchFamily="18" charset="0"/>
            <a:sym typeface="+mn-ea"/>
          </a:endParaRPr>
        </a:p>
      </dgm:t>
    </dgm:pt>
    <dgm:pt modelId="{752F4007-62F6-4E07-9B2F-7106C8011377}" cxnId="{4A834CD1-01E0-4166-A026-D95BDAD6E161}" type="parTrans">
      <dgm:prSet/>
      <dgm:spPr/>
    </dgm:pt>
    <dgm:pt modelId="{2CAB6755-B4E3-4D74-91B3-075135D1EFB9}" cxnId="{4A834CD1-01E0-4166-A026-D95BDAD6E161}" type="sibTrans">
      <dgm:prSet/>
      <dgm:spPr/>
    </dgm:pt>
    <dgm:pt modelId="{70D0CEDE-9A21-4DEA-B96B-3DEDED91FE2B}">
      <dgm:prSet phldr="0" custT="1"/>
      <dgm:spPr/>
      <dgm:t>
        <a:bodyPr vert="horz" wrap="square" lIns="0" tIns="0" rIns="0" bIns="0" anchor="ctr" anchorCtr="0"/>
        <a:p>
          <a:pPr algn="ctr">
            <a:lnSpc>
              <a:spcPct val="100000"/>
            </a:lnSpc>
            <a:spcBef>
              <a:spcPct val="0"/>
            </a:spcBef>
            <a:spcAft>
              <a:spcPct val="35000"/>
            </a:spcAft>
          </a:pPr>
          <a:r>
            <a:rPr sz="2500" dirty="0">
              <a:latin typeface="Verdana" panose="020B0604030504040204" pitchFamily="34" charset="0"/>
            </a:rPr>
            <a:t> </a:t>
          </a:r>
          <a:r>
            <a:rPr sz="2500" dirty="0">
              <a:latin typeface="Verdana" panose="020B0604030504040204" pitchFamily="34" charset="0"/>
            </a:rPr>
            <a:t>Convolutional Neural Network</a:t>
          </a:r>
          <a:endParaRPr sz="2500" dirty="0">
            <a:latin typeface="Verdana" panose="020B0604030504040204" pitchFamily="34" charset="0"/>
          </a:endParaRPr>
        </a:p>
        <a:p>
          <a:pPr algn="ctr">
            <a:lnSpc>
              <a:spcPct val="100000"/>
            </a:lnSpc>
            <a:spcBef>
              <a:spcPct val="0"/>
            </a:spcBef>
            <a:spcAft>
              <a:spcPct val="35000"/>
            </a:spcAft>
          </a:pPr>
          <a:r>
            <a:rPr lang="en-US" sz="2500" dirty="0">
              <a:latin typeface="Verdana" panose="020B0604030504040204" pitchFamily="34" charset="0"/>
            </a:rPr>
            <a:t>(CNN)</a:t>
          </a:r>
          <a:r>
            <a:rPr lang="en-US" sz="2500" dirty="0">
              <a:latin typeface="Verdana" panose="020B0604030504040204" pitchFamily="34" charset="0"/>
            </a:rPr>
            <a:t/>
          </a:r>
          <a:endParaRPr lang="en-US" sz="2500" dirty="0">
            <a:latin typeface="Verdana" panose="020B0604030504040204" pitchFamily="34" charset="0"/>
          </a:endParaRPr>
        </a:p>
      </dgm:t>
    </dgm:pt>
    <dgm:pt modelId="{3BACDBC4-B870-43AA-AB44-095DEC9364E4}" cxnId="{670B6547-192F-40A7-BCA6-FBF6EFDFCA2C}" type="parTrans">
      <dgm:prSet/>
      <dgm:spPr/>
    </dgm:pt>
    <dgm:pt modelId="{C8CD5B38-85AE-426C-B922-BAE4C61F3321}" cxnId="{670B6547-192F-40A7-BCA6-FBF6EFDFCA2C}" type="sibTrans">
      <dgm:prSet/>
      <dgm:spPr/>
    </dgm:pt>
    <dgm:pt modelId="{1E79D60D-EFF7-4983-87C6-49F26DD46516}">
      <dgm:prSet phldr="0" custT="0"/>
      <dgm:spPr/>
      <dgm:t>
        <a:bodyPr vert="horz" wrap="square"/>
        <a:p>
          <a:pPr>
            <a:lnSpc>
              <a:spcPct val="100000"/>
            </a:lnSpc>
            <a:spcBef>
              <a:spcPct val="0"/>
            </a:spcBef>
            <a:spcAft>
              <a:spcPct val="35000"/>
            </a:spcAft>
          </a:pPr>
          <a:r>
            <a:rPr altLang="en-US"/>
            <a:t>Multilayer Perceptron</a:t>
          </a:r>
          <a:endParaRPr altLang="en-US"/>
        </a:p>
        <a:p>
          <a:pPr>
            <a:lnSpc>
              <a:spcPct val="100000"/>
            </a:lnSpc>
            <a:spcBef>
              <a:spcPct val="0"/>
            </a:spcBef>
            <a:spcAft>
              <a:spcPct val="35000"/>
            </a:spcAft>
          </a:pPr>
          <a:r>
            <a:rPr lang="en-US"/>
            <a:t>(MLP)</a:t>
          </a:r>
          <a:r>
            <a:rPr lang="en-US"/>
            <a:t/>
          </a:r>
          <a:endParaRPr lang="en-US"/>
        </a:p>
      </dgm:t>
    </dgm:pt>
    <dgm:pt modelId="{B8516248-D4A9-4949-B58A-AC05A274F4C7}" cxnId="{E5492688-3ED6-4547-83EA-6C920928F349}" type="parTrans">
      <dgm:prSet/>
      <dgm:spPr/>
    </dgm:pt>
    <dgm:pt modelId="{19EB122F-41D4-477B-B47A-0AA11287BB02}" cxnId="{E5492688-3ED6-4547-83EA-6C920928F349}" type="sibTrans">
      <dgm:prSet/>
      <dgm:spPr/>
    </dgm:pt>
    <dgm:pt modelId="{880CC32D-AE92-4BD7-8DCF-A5B5133E0111}" type="pres">
      <dgm:prSet presAssocID="{B0A555A8-2608-4AEB-AA4A-74A558C64CCE}" presName="hierChild1" presStyleCnt="0">
        <dgm:presLayoutVars>
          <dgm:orgChart val="1"/>
          <dgm:chPref val="1"/>
          <dgm:dir/>
          <dgm:animOne val="branch"/>
          <dgm:animLvl val="lvl"/>
          <dgm:resizeHandles/>
        </dgm:presLayoutVars>
      </dgm:prSet>
      <dgm:spPr/>
    </dgm:pt>
    <dgm:pt modelId="{61F6AD5D-C726-42C4-948B-12BB080230BC}" type="pres">
      <dgm:prSet presAssocID="{BB11994A-3D53-4251-9C02-DA3A25AD054D}" presName="hierRoot1" presStyleCnt="0">
        <dgm:presLayoutVars>
          <dgm:hierBranch val="hang"/>
        </dgm:presLayoutVars>
      </dgm:prSet>
      <dgm:spPr/>
    </dgm:pt>
    <dgm:pt modelId="{49F48E47-BB19-4ECF-B234-C3460A444A41}" type="pres">
      <dgm:prSet presAssocID="{BB11994A-3D53-4251-9C02-DA3A25AD054D}" presName="rootComposite1" presStyleCnt="0"/>
      <dgm:spPr/>
    </dgm:pt>
    <dgm:pt modelId="{43225368-DE6C-4A09-ACF0-9063CEB0813A}" type="pres">
      <dgm:prSet presAssocID="{BB11994A-3D53-4251-9C02-DA3A25AD054D}" presName="rootText1" presStyleLbl="node0" presStyleIdx="0" presStyleCnt="1">
        <dgm:presLayoutVars>
          <dgm:chPref val="3"/>
        </dgm:presLayoutVars>
      </dgm:prSet>
      <dgm:spPr/>
    </dgm:pt>
    <dgm:pt modelId="{C5F57719-61AD-40CE-BE5D-4336288EAAD1}" type="pres">
      <dgm:prSet presAssocID="{BB11994A-3D53-4251-9C02-DA3A25AD054D}" presName="rootConnector1" presStyleCnt="0"/>
      <dgm:spPr/>
    </dgm:pt>
    <dgm:pt modelId="{4B0FF892-0456-43A7-A752-8DCB3B3AE7C3}" type="pres">
      <dgm:prSet presAssocID="{BB11994A-3D53-4251-9C02-DA3A25AD054D}" presName="hierChild2" presStyleCnt="0"/>
      <dgm:spPr/>
    </dgm:pt>
    <dgm:pt modelId="{83FB7E85-9A00-4661-9111-3186DC7AD6FF}" type="pres">
      <dgm:prSet presAssocID="{752F4007-62F6-4E07-9B2F-7106C8011377}" presName="Name48" presStyleLbl="parChTrans1D2" presStyleIdx="0" presStyleCnt="3"/>
      <dgm:spPr/>
    </dgm:pt>
    <dgm:pt modelId="{54E84405-67CF-4489-B318-8EF444F67AF2}" type="pres">
      <dgm:prSet presAssocID="{A1638AAE-EBC3-4E67-9D0D-DCA1F5341820}" presName="hierRoot2" presStyleCnt="0">
        <dgm:presLayoutVars>
          <dgm:hierBranch/>
        </dgm:presLayoutVars>
      </dgm:prSet>
      <dgm:spPr/>
    </dgm:pt>
    <dgm:pt modelId="{3517522A-A5CF-41FB-A21D-010EF6520B9E}" type="pres">
      <dgm:prSet presAssocID="{A1638AAE-EBC3-4E67-9D0D-DCA1F5341820}" presName="rootComposite" presStyleCnt="0"/>
      <dgm:spPr/>
    </dgm:pt>
    <dgm:pt modelId="{42EEDDAF-1FAE-43BF-8306-50A27FC5151D}" type="pres">
      <dgm:prSet presAssocID="{A1638AAE-EBC3-4E67-9D0D-DCA1F5341820}" presName="rootText" presStyleLbl="node2" presStyleIdx="0" presStyleCnt="3" custScaleX="72497" custScaleY="125536" custLinFactNeighborX="-11075" custLinFactNeighborY="-10343">
        <dgm:presLayoutVars>
          <dgm:chPref val="3"/>
        </dgm:presLayoutVars>
      </dgm:prSet>
      <dgm:spPr/>
    </dgm:pt>
    <dgm:pt modelId="{C631E7A1-4A9E-434F-9B66-D73828126A4C}" type="pres">
      <dgm:prSet presAssocID="{A1638AAE-EBC3-4E67-9D0D-DCA1F5341820}" presName="rootConnector" presStyleCnt="0"/>
      <dgm:spPr/>
    </dgm:pt>
    <dgm:pt modelId="{1895777F-FBCB-4E48-B3B4-4E64F33C7EFB}" type="pres">
      <dgm:prSet presAssocID="{A1638AAE-EBC3-4E67-9D0D-DCA1F5341820}" presName="hierChild4" presStyleCnt="0"/>
      <dgm:spPr/>
    </dgm:pt>
    <dgm:pt modelId="{57A1290A-4613-4862-BF9C-DEEDBAE7F7D3}" type="pres">
      <dgm:prSet presAssocID="{A1638AAE-EBC3-4E67-9D0D-DCA1F5341820}" presName="hierChild5" presStyleCnt="0"/>
      <dgm:spPr/>
    </dgm:pt>
    <dgm:pt modelId="{EC5F31A0-67DA-46BE-A41B-6E21BCF9EE80}" type="pres">
      <dgm:prSet presAssocID="{3BACDBC4-B870-43AA-AB44-095DEC9364E4}" presName="Name48" presStyleLbl="parChTrans1D2" presStyleIdx="1" presStyleCnt="3"/>
      <dgm:spPr/>
    </dgm:pt>
    <dgm:pt modelId="{3B02947E-F47D-4712-BDE1-758A1C7F4AF0}" type="pres">
      <dgm:prSet presAssocID="{70D0CEDE-9A21-4DEA-B96B-3DEDED91FE2B}" presName="hierRoot2" presStyleCnt="0">
        <dgm:presLayoutVars>
          <dgm:hierBranch/>
        </dgm:presLayoutVars>
      </dgm:prSet>
      <dgm:spPr/>
    </dgm:pt>
    <dgm:pt modelId="{20663356-49AC-4D22-8111-D8D03EDC4B9B}" type="pres">
      <dgm:prSet presAssocID="{70D0CEDE-9A21-4DEA-B96B-3DEDED91FE2B}" presName="rootComposite" presStyleCnt="0"/>
      <dgm:spPr/>
    </dgm:pt>
    <dgm:pt modelId="{74484179-01F5-45AD-AB42-B603FBC6FB29}" type="pres">
      <dgm:prSet presAssocID="{70D0CEDE-9A21-4DEA-B96B-3DEDED91FE2B}" presName="rootText" presStyleLbl="node2" presStyleIdx="1" presStyleCnt="3" custScaleX="74678" custScaleY="137828" custLinFactX="-2506" custLinFactY="41832" custLinFactNeighborX="-100000" custLinFactNeighborY="100000">
        <dgm:presLayoutVars>
          <dgm:chPref val="3"/>
        </dgm:presLayoutVars>
      </dgm:prSet>
      <dgm:spPr/>
    </dgm:pt>
    <dgm:pt modelId="{E1DCB0E9-0DE1-4AA4-8DC3-DDE79065CB0F}" type="pres">
      <dgm:prSet presAssocID="{70D0CEDE-9A21-4DEA-B96B-3DEDED91FE2B}" presName="rootConnector" presStyleCnt="0"/>
      <dgm:spPr/>
    </dgm:pt>
    <dgm:pt modelId="{03554469-B7B0-49D9-9B89-4766EB4D7C83}" type="pres">
      <dgm:prSet presAssocID="{70D0CEDE-9A21-4DEA-B96B-3DEDED91FE2B}" presName="hierChild4" presStyleCnt="0"/>
      <dgm:spPr/>
    </dgm:pt>
    <dgm:pt modelId="{87882F8E-02E1-4C1F-BDC4-DFD1AC6ECA8D}" type="pres">
      <dgm:prSet presAssocID="{70D0CEDE-9A21-4DEA-B96B-3DEDED91FE2B}" presName="hierChild5" presStyleCnt="0"/>
      <dgm:spPr/>
    </dgm:pt>
    <dgm:pt modelId="{184D0EE6-6218-4104-AEB7-12038E740D3C}" type="pres">
      <dgm:prSet presAssocID="{B8516248-D4A9-4949-B58A-AC05A274F4C7}" presName="Name48" presStyleLbl="parChTrans1D2" presStyleIdx="2" presStyleCnt="3"/>
      <dgm:spPr/>
    </dgm:pt>
    <dgm:pt modelId="{C6E7EFCB-EFE1-4D64-9B57-AD9A293E8E55}" type="pres">
      <dgm:prSet presAssocID="{1E79D60D-EFF7-4983-87C6-49F26DD46516}" presName="hierRoot2" presStyleCnt="0">
        <dgm:presLayoutVars>
          <dgm:hierBranch val="init"/>
        </dgm:presLayoutVars>
      </dgm:prSet>
      <dgm:spPr/>
    </dgm:pt>
    <dgm:pt modelId="{E9911E71-9EC4-47A0-B3DD-A94683911E06}" type="pres">
      <dgm:prSet presAssocID="{1E79D60D-EFF7-4983-87C6-49F26DD46516}" presName="rootComposite" presStyleCnt="0"/>
      <dgm:spPr/>
    </dgm:pt>
    <dgm:pt modelId="{A2B61C70-ED58-4753-92A1-294DCEF12053}" type="pres">
      <dgm:prSet presAssocID="{1E79D60D-EFF7-4983-87C6-49F26DD46516}" presName="rootText" presStyleLbl="node2" presStyleIdx="2" presStyleCnt="3" custAng="0" custScaleX="67922" custScaleY="127080" custLinFactX="43008" custLinFactY="-8639" custLinFactNeighborX="100000" custLinFactNeighborY="-100000">
        <dgm:presLayoutVars>
          <dgm:chPref val="3"/>
        </dgm:presLayoutVars>
      </dgm:prSet>
      <dgm:spPr/>
    </dgm:pt>
    <dgm:pt modelId="{948B4ACB-E233-46E2-B714-3E47B6A7EF5B}" type="pres">
      <dgm:prSet presAssocID="{1E79D60D-EFF7-4983-87C6-49F26DD46516}" presName="rootConnector" presStyleCnt="0"/>
      <dgm:spPr/>
    </dgm:pt>
    <dgm:pt modelId="{DF6E70A7-3E85-4C2A-816B-442F0FD065B8}" type="pres">
      <dgm:prSet presAssocID="{1E79D60D-EFF7-4983-87C6-49F26DD46516}" presName="hierChild4" presStyleCnt="0"/>
      <dgm:spPr/>
    </dgm:pt>
    <dgm:pt modelId="{35CF8402-E6B9-46FB-8435-4F4A79177943}" type="pres">
      <dgm:prSet presAssocID="{1E79D60D-EFF7-4983-87C6-49F26DD46516}" presName="hierChild5" presStyleCnt="0"/>
      <dgm:spPr/>
    </dgm:pt>
    <dgm:pt modelId="{857F6B58-03AD-4E2B-9EF6-DC75EA3713DF}" type="pres">
      <dgm:prSet presAssocID="{BB11994A-3D53-4251-9C02-DA3A25AD054D}" presName="hierChild3" presStyleCnt="0"/>
      <dgm:spPr/>
    </dgm:pt>
  </dgm:ptLst>
  <dgm:cxnLst>
    <dgm:cxn modelId="{EFDD883B-20C4-48EF-84E5-F5C06C545F27}" srcId="{B0A555A8-2608-4AEB-AA4A-74A558C64CCE}" destId="{BB11994A-3D53-4251-9C02-DA3A25AD054D}" srcOrd="0" destOrd="0" parTransId="{24C3E684-1341-4C1A-BFA7-454A4E99C813}" sibTransId="{965C9825-9A3A-4318-A1BE-742DAE2D886A}"/>
    <dgm:cxn modelId="{4A834CD1-01E0-4166-A026-D95BDAD6E161}" srcId="{BB11994A-3D53-4251-9C02-DA3A25AD054D}" destId="{A1638AAE-EBC3-4E67-9D0D-DCA1F5341820}" srcOrd="0" destOrd="0" parTransId="{752F4007-62F6-4E07-9B2F-7106C8011377}" sibTransId="{2CAB6755-B4E3-4D74-91B3-075135D1EFB9}"/>
    <dgm:cxn modelId="{670B6547-192F-40A7-BCA6-FBF6EFDFCA2C}" srcId="{BB11994A-3D53-4251-9C02-DA3A25AD054D}" destId="{70D0CEDE-9A21-4DEA-B96B-3DEDED91FE2B}" srcOrd="1" destOrd="0" parTransId="{3BACDBC4-B870-43AA-AB44-095DEC9364E4}" sibTransId="{C8CD5B38-85AE-426C-B922-BAE4C61F3321}"/>
    <dgm:cxn modelId="{E5492688-3ED6-4547-83EA-6C920928F349}" srcId="{BB11994A-3D53-4251-9C02-DA3A25AD054D}" destId="{1E79D60D-EFF7-4983-87C6-49F26DD46516}" srcOrd="2" destOrd="0" parTransId="{B8516248-D4A9-4949-B58A-AC05A274F4C7}" sibTransId="{19EB122F-41D4-477B-B47A-0AA11287BB02}"/>
    <dgm:cxn modelId="{643D04BF-E57B-4965-9473-7739AB528251}" type="presOf" srcId="{B0A555A8-2608-4AEB-AA4A-74A558C64CCE}" destId="{880CC32D-AE92-4BD7-8DCF-A5B5133E0111}" srcOrd="0" destOrd="0" presId="urn:microsoft.com/office/officeart/2005/8/layout/orgChart1"/>
    <dgm:cxn modelId="{90A285C0-6AC2-4E7A-90C8-3C395FB12882}" type="presParOf" srcId="{880CC32D-AE92-4BD7-8DCF-A5B5133E0111}" destId="{61F6AD5D-C726-42C4-948B-12BB080230BC}" srcOrd="0" destOrd="0" presId="urn:microsoft.com/office/officeart/2005/8/layout/orgChart1"/>
    <dgm:cxn modelId="{EE01CF7A-7270-4477-9817-B2D1643C0CE3}" type="presParOf" srcId="{61F6AD5D-C726-42C4-948B-12BB080230BC}" destId="{49F48E47-BB19-4ECF-B234-C3460A444A41}" srcOrd="0" destOrd="0" presId="urn:microsoft.com/office/officeart/2005/8/layout/orgChart1"/>
    <dgm:cxn modelId="{C2B13FA2-51DC-4DE2-8B97-88C115655191}" type="presOf" srcId="{BB11994A-3D53-4251-9C02-DA3A25AD054D}" destId="{49F48E47-BB19-4ECF-B234-C3460A444A41}" srcOrd="0" destOrd="0" presId="urn:microsoft.com/office/officeart/2005/8/layout/orgChart1"/>
    <dgm:cxn modelId="{A4F62992-336C-4B67-AD22-519725440C18}" type="presParOf" srcId="{49F48E47-BB19-4ECF-B234-C3460A444A41}" destId="{43225368-DE6C-4A09-ACF0-9063CEB0813A}" srcOrd="0" destOrd="0" presId="urn:microsoft.com/office/officeart/2005/8/layout/orgChart1"/>
    <dgm:cxn modelId="{471E0FBE-3CFA-4B47-96D4-3005FF5AECEB}" type="presOf" srcId="{BB11994A-3D53-4251-9C02-DA3A25AD054D}" destId="{43225368-DE6C-4A09-ACF0-9063CEB0813A}" srcOrd="0" destOrd="0" presId="urn:microsoft.com/office/officeart/2005/8/layout/orgChart1"/>
    <dgm:cxn modelId="{40748F65-3D12-4C0B-9679-01351F520931}" type="presParOf" srcId="{49F48E47-BB19-4ECF-B234-C3460A444A41}" destId="{C5F57719-61AD-40CE-BE5D-4336288EAAD1}" srcOrd="1" destOrd="0" presId="urn:microsoft.com/office/officeart/2005/8/layout/orgChart1"/>
    <dgm:cxn modelId="{0586B048-B351-4E2A-B289-C9E9F4B99FDB}" type="presOf" srcId="{BB11994A-3D53-4251-9C02-DA3A25AD054D}" destId="{C5F57719-61AD-40CE-BE5D-4336288EAAD1}" srcOrd="0" destOrd="0" presId="urn:microsoft.com/office/officeart/2005/8/layout/orgChart1"/>
    <dgm:cxn modelId="{EC6051B5-6BF5-4BAC-80EF-FC3DF1067D3F}" type="presParOf" srcId="{61F6AD5D-C726-42C4-948B-12BB080230BC}" destId="{4B0FF892-0456-43A7-A752-8DCB3B3AE7C3}" srcOrd="1" destOrd="0" presId="urn:microsoft.com/office/officeart/2005/8/layout/orgChart1"/>
    <dgm:cxn modelId="{BA025E86-3BB4-4986-97FD-D0BF05B5BAD7}" type="presParOf" srcId="{4B0FF892-0456-43A7-A752-8DCB3B3AE7C3}" destId="{83FB7E85-9A00-4661-9111-3186DC7AD6FF}" srcOrd="0" destOrd="1" presId="urn:microsoft.com/office/officeart/2005/8/layout/orgChart1"/>
    <dgm:cxn modelId="{CCA0709A-5FD0-4233-94F4-03B06A4AF138}" type="presOf" srcId="{752F4007-62F6-4E07-9B2F-7106C8011377}" destId="{83FB7E85-9A00-4661-9111-3186DC7AD6FF}" srcOrd="0" destOrd="0" presId="urn:microsoft.com/office/officeart/2005/8/layout/orgChart1"/>
    <dgm:cxn modelId="{52378C94-B71C-4C47-9F65-42595303612F}" type="presParOf" srcId="{4B0FF892-0456-43A7-A752-8DCB3B3AE7C3}" destId="{54E84405-67CF-4489-B318-8EF444F67AF2}" srcOrd="1" destOrd="1" presId="urn:microsoft.com/office/officeart/2005/8/layout/orgChart1"/>
    <dgm:cxn modelId="{CA2C0ABF-516B-4426-849B-93EF6E25856F}" type="presParOf" srcId="{54E84405-67CF-4489-B318-8EF444F67AF2}" destId="{3517522A-A5CF-41FB-A21D-010EF6520B9E}" srcOrd="0" destOrd="1" presId="urn:microsoft.com/office/officeart/2005/8/layout/orgChart1"/>
    <dgm:cxn modelId="{F54CE3BF-E2DA-4A3D-9B26-76FC536EC7BA}" type="presOf" srcId="{A1638AAE-EBC3-4E67-9D0D-DCA1F5341820}" destId="{3517522A-A5CF-41FB-A21D-010EF6520B9E}" srcOrd="0" destOrd="0" presId="urn:microsoft.com/office/officeart/2005/8/layout/orgChart1"/>
    <dgm:cxn modelId="{6DE85460-E168-4CC9-93EA-105FD487AB71}" type="presParOf" srcId="{3517522A-A5CF-41FB-A21D-010EF6520B9E}" destId="{42EEDDAF-1FAE-43BF-8306-50A27FC5151D}" srcOrd="0" destOrd="0" presId="urn:microsoft.com/office/officeart/2005/8/layout/orgChart1"/>
    <dgm:cxn modelId="{EA35BAA4-EC35-4A99-9F00-1F9395DA7E84}" type="presOf" srcId="{A1638AAE-EBC3-4E67-9D0D-DCA1F5341820}" destId="{42EEDDAF-1FAE-43BF-8306-50A27FC5151D}" srcOrd="0" destOrd="0" presId="urn:microsoft.com/office/officeart/2005/8/layout/orgChart1"/>
    <dgm:cxn modelId="{B8F174FC-45CA-4DB5-BC10-04280545AFE7}" type="presParOf" srcId="{3517522A-A5CF-41FB-A21D-010EF6520B9E}" destId="{C631E7A1-4A9E-434F-9B66-D73828126A4C}" srcOrd="1" destOrd="0" presId="urn:microsoft.com/office/officeart/2005/8/layout/orgChart1"/>
    <dgm:cxn modelId="{B7367782-A990-45D3-A0F9-A305BA09F789}" type="presOf" srcId="{A1638AAE-EBC3-4E67-9D0D-DCA1F5341820}" destId="{C631E7A1-4A9E-434F-9B66-D73828126A4C}" srcOrd="0" destOrd="0" presId="urn:microsoft.com/office/officeart/2005/8/layout/orgChart1"/>
    <dgm:cxn modelId="{8973EE0C-F7E7-48BE-94ED-E60A2DCEC04B}" type="presParOf" srcId="{54E84405-67CF-4489-B318-8EF444F67AF2}" destId="{1895777F-FBCB-4E48-B3B4-4E64F33C7EFB}" srcOrd="1" destOrd="1" presId="urn:microsoft.com/office/officeart/2005/8/layout/orgChart1"/>
    <dgm:cxn modelId="{B7E65C35-1415-473B-B34B-5BBAE88F11F1}" type="presParOf" srcId="{54E84405-67CF-4489-B318-8EF444F67AF2}" destId="{57A1290A-4613-4862-BF9C-DEEDBAE7F7D3}" srcOrd="2" destOrd="1" presId="urn:microsoft.com/office/officeart/2005/8/layout/orgChart1"/>
    <dgm:cxn modelId="{CE02BE72-E2D5-4DFE-9596-C4D726977160}" type="presParOf" srcId="{4B0FF892-0456-43A7-A752-8DCB3B3AE7C3}" destId="{EC5F31A0-67DA-46BE-A41B-6E21BCF9EE80}" srcOrd="2" destOrd="1" presId="urn:microsoft.com/office/officeart/2005/8/layout/orgChart1"/>
    <dgm:cxn modelId="{7F1AA98D-42F3-4B78-BAB0-F9B80E85500F}" type="presOf" srcId="{3BACDBC4-B870-43AA-AB44-095DEC9364E4}" destId="{EC5F31A0-67DA-46BE-A41B-6E21BCF9EE80}" srcOrd="0" destOrd="0" presId="urn:microsoft.com/office/officeart/2005/8/layout/orgChart1"/>
    <dgm:cxn modelId="{49173BE1-DF2F-4E4C-AA18-0EC6B0CD6D80}" type="presParOf" srcId="{4B0FF892-0456-43A7-A752-8DCB3B3AE7C3}" destId="{3B02947E-F47D-4712-BDE1-758A1C7F4AF0}" srcOrd="3" destOrd="1" presId="urn:microsoft.com/office/officeart/2005/8/layout/orgChart1"/>
    <dgm:cxn modelId="{E1BD6608-29E8-4514-B77B-EFCA53149EE5}" type="presParOf" srcId="{3B02947E-F47D-4712-BDE1-758A1C7F4AF0}" destId="{20663356-49AC-4D22-8111-D8D03EDC4B9B}" srcOrd="0" destOrd="3" presId="urn:microsoft.com/office/officeart/2005/8/layout/orgChart1"/>
    <dgm:cxn modelId="{FEC7E014-020C-4519-A3ED-7671413DAE8F}" type="presOf" srcId="{70D0CEDE-9A21-4DEA-B96B-3DEDED91FE2B}" destId="{20663356-49AC-4D22-8111-D8D03EDC4B9B}" srcOrd="0" destOrd="0" presId="urn:microsoft.com/office/officeart/2005/8/layout/orgChart1"/>
    <dgm:cxn modelId="{6B2FC4D3-22ED-4AA2-AEA7-AFE0573B812A}" type="presParOf" srcId="{20663356-49AC-4D22-8111-D8D03EDC4B9B}" destId="{74484179-01F5-45AD-AB42-B603FBC6FB29}" srcOrd="0" destOrd="0" presId="urn:microsoft.com/office/officeart/2005/8/layout/orgChart1"/>
    <dgm:cxn modelId="{1A1085C8-2EDC-4A0A-B349-21C0AFF706DD}" type="presOf" srcId="{70D0CEDE-9A21-4DEA-B96B-3DEDED91FE2B}" destId="{74484179-01F5-45AD-AB42-B603FBC6FB29}" srcOrd="0" destOrd="0" presId="urn:microsoft.com/office/officeart/2005/8/layout/orgChart1"/>
    <dgm:cxn modelId="{1B2C3087-0910-46EA-9008-C8DEED9828E1}" type="presParOf" srcId="{20663356-49AC-4D22-8111-D8D03EDC4B9B}" destId="{E1DCB0E9-0DE1-4AA4-8DC3-DDE79065CB0F}" srcOrd="1" destOrd="0" presId="urn:microsoft.com/office/officeart/2005/8/layout/orgChart1"/>
    <dgm:cxn modelId="{B2F19D69-9138-4D6D-8290-87A9B66AE9B4}" type="presOf" srcId="{70D0CEDE-9A21-4DEA-B96B-3DEDED91FE2B}" destId="{E1DCB0E9-0DE1-4AA4-8DC3-DDE79065CB0F}" srcOrd="0" destOrd="0" presId="urn:microsoft.com/office/officeart/2005/8/layout/orgChart1"/>
    <dgm:cxn modelId="{73FCC2EF-C458-4CCF-A86C-0AEF56FCD693}" type="presParOf" srcId="{3B02947E-F47D-4712-BDE1-758A1C7F4AF0}" destId="{03554469-B7B0-49D9-9B89-4766EB4D7C83}" srcOrd="1" destOrd="3" presId="urn:microsoft.com/office/officeart/2005/8/layout/orgChart1"/>
    <dgm:cxn modelId="{AFE9F720-8D9F-443A-B357-79A3CFA81BE1}" type="presParOf" srcId="{3B02947E-F47D-4712-BDE1-758A1C7F4AF0}" destId="{87882F8E-02E1-4C1F-BDC4-DFD1AC6ECA8D}" srcOrd="2" destOrd="3" presId="urn:microsoft.com/office/officeart/2005/8/layout/orgChart1"/>
    <dgm:cxn modelId="{819A3B11-F301-47FB-904D-2615AB7919FC}" type="presParOf" srcId="{4B0FF892-0456-43A7-A752-8DCB3B3AE7C3}" destId="{184D0EE6-6218-4104-AEB7-12038E740D3C}" srcOrd="4" destOrd="1" presId="urn:microsoft.com/office/officeart/2005/8/layout/orgChart1"/>
    <dgm:cxn modelId="{C0848282-EAF6-4867-A303-507F8238B00A}" type="presOf" srcId="{B8516248-D4A9-4949-B58A-AC05A274F4C7}" destId="{184D0EE6-6218-4104-AEB7-12038E740D3C}" srcOrd="0" destOrd="0" presId="urn:microsoft.com/office/officeart/2005/8/layout/orgChart1"/>
    <dgm:cxn modelId="{707B4427-560E-4858-9393-A7A42DB6B3C4}" type="presParOf" srcId="{4B0FF892-0456-43A7-A752-8DCB3B3AE7C3}" destId="{C6E7EFCB-EFE1-4D64-9B57-AD9A293E8E55}" srcOrd="5" destOrd="1" presId="urn:microsoft.com/office/officeart/2005/8/layout/orgChart1"/>
    <dgm:cxn modelId="{E0F94995-EA01-4516-8BD8-411F5C37806D}" type="presParOf" srcId="{C6E7EFCB-EFE1-4D64-9B57-AD9A293E8E55}" destId="{E9911E71-9EC4-47A0-B3DD-A94683911E06}" srcOrd="0" destOrd="5" presId="urn:microsoft.com/office/officeart/2005/8/layout/orgChart1"/>
    <dgm:cxn modelId="{02B6FFD7-D35D-4864-BF78-E92B29BB4443}" type="presOf" srcId="{1E79D60D-EFF7-4983-87C6-49F26DD46516}" destId="{E9911E71-9EC4-47A0-B3DD-A94683911E06}" srcOrd="0" destOrd="0" presId="urn:microsoft.com/office/officeart/2005/8/layout/orgChart1"/>
    <dgm:cxn modelId="{9067DD8D-41DC-4A9D-9E59-368B3706EC87}" type="presParOf" srcId="{E9911E71-9EC4-47A0-B3DD-A94683911E06}" destId="{A2B61C70-ED58-4753-92A1-294DCEF12053}" srcOrd="0" destOrd="0" presId="urn:microsoft.com/office/officeart/2005/8/layout/orgChart1"/>
    <dgm:cxn modelId="{643B221C-DD28-4BD0-A041-D321EE98FDE0}" type="presOf" srcId="{1E79D60D-EFF7-4983-87C6-49F26DD46516}" destId="{A2B61C70-ED58-4753-92A1-294DCEF12053}" srcOrd="0" destOrd="0" presId="urn:microsoft.com/office/officeart/2005/8/layout/orgChart1"/>
    <dgm:cxn modelId="{8964CA44-A001-4436-B4AD-4CA55B5D2656}" type="presParOf" srcId="{E9911E71-9EC4-47A0-B3DD-A94683911E06}" destId="{948B4ACB-E233-46E2-B714-3E47B6A7EF5B}" srcOrd="1" destOrd="0" presId="urn:microsoft.com/office/officeart/2005/8/layout/orgChart1"/>
    <dgm:cxn modelId="{B0C55FC4-14E1-46B5-A2E8-ED18833A8232}" type="presOf" srcId="{1E79D60D-EFF7-4983-87C6-49F26DD46516}" destId="{948B4ACB-E233-46E2-B714-3E47B6A7EF5B}" srcOrd="0" destOrd="0" presId="urn:microsoft.com/office/officeart/2005/8/layout/orgChart1"/>
    <dgm:cxn modelId="{1C290A23-3B8C-468B-8AD1-1A133B151707}" type="presParOf" srcId="{C6E7EFCB-EFE1-4D64-9B57-AD9A293E8E55}" destId="{DF6E70A7-3E85-4C2A-816B-442F0FD065B8}" srcOrd="1" destOrd="5" presId="urn:microsoft.com/office/officeart/2005/8/layout/orgChart1"/>
    <dgm:cxn modelId="{38D102D8-289B-4069-9BD6-0A4E0E3CECDF}" type="presParOf" srcId="{C6E7EFCB-EFE1-4D64-9B57-AD9A293E8E55}" destId="{35CF8402-E6B9-46FB-8435-4F4A79177943}" srcOrd="2" destOrd="5" presId="urn:microsoft.com/office/officeart/2005/8/layout/orgChart1"/>
    <dgm:cxn modelId="{D8C6F7D1-C2B2-46F8-A5DA-AD4A8B9D2F90}" type="presParOf" srcId="{61F6AD5D-C726-42C4-948B-12BB080230BC}" destId="{857F6B58-03AD-4E2B-9EF6-DC75EA3713DF}" srcOrd="2" destOrd="0" presId="urn:microsoft.com/office/officeart/2005/8/layout/orgChart1"/>
  </dgm:cxnLst>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0A555A8-2608-4AEB-AA4A-74A558C64CCE}" type="doc">
      <dgm:prSet loTypeId="" qsTypeId="urn:microsoft.com/office/officeart/2005/8/quickstyle/simple1" csTypeId="urn:microsoft.com/office/officeart/2005/8/colors/accent1_2"/>
      <dgm:spPr/>
    </dgm:pt>
    <dgm:pt modelId="{BB11994A-3D53-4251-9C02-DA3A25AD054D}">
      <dgm:prSet phldr="0" custT="0"/>
      <dgm:spPr/>
      <dgm:t>
        <a:bodyPr vert="horz" wrap="square" lIns="0" tIns="0" rIns="0" bIns="0" anchor="ctr" anchorCtr="0"/>
        <a:p>
          <a:pPr algn="ctr">
            <a:lnSpc>
              <a:spcPct val="100000"/>
            </a:lnSpc>
            <a:spcBef>
              <a:spcPct val="0"/>
            </a:spcBef>
            <a:spcAft>
              <a:spcPct val="35000"/>
            </a:spcAft>
          </a:pPr>
          <a:r>
            <a:rPr lang="en-US" b="1" dirty="0">
              <a:effectLst>
                <a:outerShdw blurRad="38100" dist="38100" dir="2700000">
                  <a:srgbClr val="000000"/>
                </a:outerShdw>
              </a:effectLst>
              <a:latin typeface="Verdana" panose="020B0604030504040204" pitchFamily="34" charset="0"/>
            </a:rPr>
            <a:t>CNN layers</a:t>
          </a:r>
          <a:r>
            <a:rPr lang="en-US" b="1" dirty="0">
              <a:effectLst>
                <a:outerShdw blurRad="38100" dist="38100" dir="2700000">
                  <a:srgbClr val="000000"/>
                </a:outerShdw>
              </a:effectLst>
              <a:latin typeface="Verdana" panose="020B0604030504040204" pitchFamily="34" charset="0"/>
            </a:rPr>
            <a:t/>
          </a:r>
          <a:endParaRPr lang="en-US" b="1" dirty="0">
            <a:effectLst>
              <a:outerShdw blurRad="38100" dist="38100" dir="2700000">
                <a:srgbClr val="000000"/>
              </a:outerShdw>
            </a:effectLst>
            <a:latin typeface="Verdana" panose="020B0604030504040204" pitchFamily="34" charset="0"/>
          </a:endParaRPr>
        </a:p>
      </dgm:t>
    </dgm:pt>
    <dgm:pt modelId="{24C3E684-1341-4C1A-BFA7-454A4E99C813}" cxnId="{93A6F1AB-449A-449A-AF3A-96EC5E5282CB}" type="parTrans">
      <dgm:prSet/>
      <dgm:spPr/>
    </dgm:pt>
    <dgm:pt modelId="{965C9825-9A3A-4318-A1BE-742DAE2D886A}" cxnId="{93A6F1AB-449A-449A-AF3A-96EC5E5282CB}" type="sibTrans">
      <dgm:prSet/>
      <dgm:spPr/>
    </dgm:pt>
    <dgm:pt modelId="{A1638AAE-EBC3-4E67-9D0D-DCA1F5341820}">
      <dgm:prSet phldr="0" custT="1"/>
      <dgm:spPr/>
      <dgm:t>
        <a:bodyPr vert="horz" wrap="square" lIns="0" tIns="0" rIns="0" bIns="0" anchor="ctr" anchorCtr="0"/>
        <a:p>
          <a:pPr algn="ctr">
            <a:lnSpc>
              <a:spcPct val="100000"/>
            </a:lnSpc>
            <a:spcBef>
              <a:spcPct val="0"/>
            </a:spcBef>
            <a:spcAft>
              <a:spcPct val="35000"/>
            </a:spcAft>
          </a:pPr>
          <a:r>
            <a:rPr sz="2500">
              <a:sym typeface="+mn-ea"/>
            </a:rPr>
            <a:t>Convolutional Layer (Conv2D)</a:t>
          </a:r>
          <a:endParaRPr sz="2500">
            <a:sym typeface="+mn-ea"/>
          </a:endParaRPr>
        </a:p>
      </dgm:t>
    </dgm:pt>
    <dgm:pt modelId="{752F4007-62F6-4E07-9B2F-7106C8011377}" cxnId="{C17F9B7F-A36A-41FB-90BF-CE4B0DDFFC67}" type="parTrans">
      <dgm:prSet/>
      <dgm:spPr/>
    </dgm:pt>
    <dgm:pt modelId="{2CAB6755-B4E3-4D74-91B3-075135D1EFB9}" cxnId="{C17F9B7F-A36A-41FB-90BF-CE4B0DDFFC67}" type="sibTrans">
      <dgm:prSet/>
      <dgm:spPr/>
    </dgm:pt>
    <dgm:pt modelId="{70D0CEDE-9A21-4DEA-B96B-3DEDED91FE2B}">
      <dgm:prSet phldr="0" custT="1"/>
      <dgm:spPr/>
      <dgm:t>
        <a:bodyPr vert="horz" wrap="square" lIns="0" tIns="0" rIns="0" bIns="0" anchor="ctr" anchorCtr="0"/>
        <a:p>
          <a:pPr algn="ctr">
            <a:lnSpc>
              <a:spcPct val="100000"/>
            </a:lnSpc>
            <a:spcBef>
              <a:spcPct val="0"/>
            </a:spcBef>
            <a:spcAft>
              <a:spcPct val="35000"/>
            </a:spcAft>
          </a:pPr>
          <a:r>
            <a:rPr sz="2500" dirty="0">
              <a:latin typeface="Verdana" panose="020B0604030504040204" pitchFamily="34" charset="0"/>
            </a:rPr>
            <a:t> </a:t>
          </a:r>
          <a:r>
            <a:rPr sz="2500" dirty="0">
              <a:latin typeface="Verdana" panose="020B0604030504040204" pitchFamily="34" charset="0"/>
            </a:rPr>
            <a:t>Pooling Layer (MaxPooling2D</a:t>
          </a:r>
          <a:r>
            <a:rPr lang="en-US" sz="2500" dirty="0">
              <a:latin typeface="Verdana" panose="020B0604030504040204" pitchFamily="34" charset="0"/>
            </a:rPr>
            <a:t>)</a:t>
          </a:r>
          <a:r>
            <a:rPr lang="en-US" sz="2500" dirty="0">
              <a:latin typeface="Verdana" panose="020B0604030504040204" pitchFamily="34" charset="0"/>
            </a:rPr>
            <a:t/>
          </a:r>
          <a:endParaRPr lang="en-US" sz="2500" dirty="0">
            <a:latin typeface="Verdana" panose="020B0604030504040204" pitchFamily="34" charset="0"/>
          </a:endParaRPr>
        </a:p>
      </dgm:t>
    </dgm:pt>
    <dgm:pt modelId="{3BACDBC4-B870-43AA-AB44-095DEC9364E4}" cxnId="{87368C26-3EFC-40AA-86DF-78A1943C8FC9}" type="parTrans">
      <dgm:prSet/>
      <dgm:spPr/>
    </dgm:pt>
    <dgm:pt modelId="{C8CD5B38-85AE-426C-B922-BAE4C61F3321}" cxnId="{87368C26-3EFC-40AA-86DF-78A1943C8FC9}" type="sibTrans">
      <dgm:prSet/>
      <dgm:spPr/>
    </dgm:pt>
    <dgm:pt modelId="{1E79D60D-EFF7-4983-87C6-49F26DD46516}">
      <dgm:prSet phldr="0" custT="0"/>
      <dgm:spPr/>
      <dgm:t>
        <a:bodyPr vert="horz" wrap="square"/>
        <a:p>
          <a:pPr>
            <a:lnSpc>
              <a:spcPct val="100000"/>
            </a:lnSpc>
            <a:spcBef>
              <a:spcPct val="0"/>
            </a:spcBef>
            <a:spcAft>
              <a:spcPct val="35000"/>
            </a:spcAft>
          </a:pPr>
          <a:r>
            <a:rPr lang="en-US"/>
            <a:t>Flatten Layer</a:t>
          </a:r>
          <a:endParaRPr lang="en-US"/>
        </a:p>
      </dgm:t>
    </dgm:pt>
    <dgm:pt modelId="{B8516248-D4A9-4949-B58A-AC05A274F4C7}" cxnId="{477CE7DF-287D-4915-86B7-C610F2CB96E4}" type="parTrans">
      <dgm:prSet/>
      <dgm:spPr/>
    </dgm:pt>
    <dgm:pt modelId="{19EB122F-41D4-477B-B47A-0AA11287BB02}" cxnId="{477CE7DF-287D-4915-86B7-C610F2CB96E4}" type="sibTrans">
      <dgm:prSet/>
      <dgm:spPr/>
    </dgm:pt>
    <dgm:pt modelId="{1649BB24-2225-4E9A-A8AE-9234E4CD4AFC}">
      <dgm:prSet phldr="0" custT="0"/>
      <dgm:spPr/>
      <dgm:t>
        <a:bodyPr vert="horz" wrap="square"/>
        <a:p>
          <a:pPr>
            <a:lnSpc>
              <a:spcPct val="100000"/>
            </a:lnSpc>
            <a:spcBef>
              <a:spcPct val="0"/>
            </a:spcBef>
            <a:spcAft>
              <a:spcPct val="35000"/>
            </a:spcAft>
          </a:pPr>
          <a:r>
            <a:rPr altLang="en-US"/>
            <a:t>Fully Connected Layer (Dense)</a:t>
          </a:r>
          <a:endParaRPr altLang="en-US"/>
        </a:p>
      </dgm:t>
    </dgm:pt>
    <dgm:pt modelId="{CC154594-BDEA-4865-8F1B-9F142B208667}" cxnId="{56DDA58C-38E2-4C73-A563-1D0837EDEF89}" type="parTrans">
      <dgm:prSet/>
      <dgm:spPr/>
    </dgm:pt>
    <dgm:pt modelId="{DFD83108-701E-40BE-B560-D967982701EC}" cxnId="{56DDA58C-38E2-4C73-A563-1D0837EDEF89}" type="sibTrans">
      <dgm:prSet/>
      <dgm:spPr/>
    </dgm:pt>
    <dgm:pt modelId="{880CC32D-AE92-4BD7-8DCF-A5B5133E0111}" type="pres">
      <dgm:prSet presAssocID="{B0A555A8-2608-4AEB-AA4A-74A558C64CCE}" presName="hierChild1" presStyleCnt="0">
        <dgm:presLayoutVars>
          <dgm:orgChart val="1"/>
          <dgm:chPref val="1"/>
          <dgm:dir/>
          <dgm:animOne val="branch"/>
          <dgm:animLvl val="lvl"/>
          <dgm:resizeHandles/>
        </dgm:presLayoutVars>
      </dgm:prSet>
      <dgm:spPr/>
    </dgm:pt>
    <dgm:pt modelId="{61F6AD5D-C726-42C4-948B-12BB080230BC}" type="pres">
      <dgm:prSet presAssocID="{BB11994A-3D53-4251-9C02-DA3A25AD054D}" presName="hierRoot1" presStyleCnt="0">
        <dgm:presLayoutVars>
          <dgm:hierBranch val="hang"/>
        </dgm:presLayoutVars>
      </dgm:prSet>
      <dgm:spPr/>
    </dgm:pt>
    <dgm:pt modelId="{49F48E47-BB19-4ECF-B234-C3460A444A41}" type="pres">
      <dgm:prSet presAssocID="{BB11994A-3D53-4251-9C02-DA3A25AD054D}" presName="rootComposite1" presStyleCnt="0"/>
      <dgm:spPr/>
    </dgm:pt>
    <dgm:pt modelId="{43225368-DE6C-4A09-ACF0-9063CEB0813A}" type="pres">
      <dgm:prSet presAssocID="{BB11994A-3D53-4251-9C02-DA3A25AD054D}" presName="rootText1" presStyleLbl="node0" presStyleIdx="0" presStyleCnt="1" custScaleX="116186" custLinFactNeighborX="-16279" custLinFactNeighborY="7091">
        <dgm:presLayoutVars>
          <dgm:chPref val="3"/>
        </dgm:presLayoutVars>
      </dgm:prSet>
      <dgm:spPr/>
    </dgm:pt>
    <dgm:pt modelId="{C5F57719-61AD-40CE-BE5D-4336288EAAD1}" type="pres">
      <dgm:prSet presAssocID="{BB11994A-3D53-4251-9C02-DA3A25AD054D}" presName="rootConnector1" presStyleCnt="0"/>
      <dgm:spPr/>
    </dgm:pt>
    <dgm:pt modelId="{4B0FF892-0456-43A7-A752-8DCB3B3AE7C3}" type="pres">
      <dgm:prSet presAssocID="{BB11994A-3D53-4251-9C02-DA3A25AD054D}" presName="hierChild2" presStyleCnt="0"/>
      <dgm:spPr/>
    </dgm:pt>
    <dgm:pt modelId="{83FB7E85-9A00-4661-9111-3186DC7AD6FF}" type="pres">
      <dgm:prSet presAssocID="{752F4007-62F6-4E07-9B2F-7106C8011377}" presName="Name48" presStyleLbl="parChTrans1D2" presStyleIdx="0" presStyleCnt="4"/>
      <dgm:spPr/>
    </dgm:pt>
    <dgm:pt modelId="{54E84405-67CF-4489-B318-8EF444F67AF2}" type="pres">
      <dgm:prSet presAssocID="{A1638AAE-EBC3-4E67-9D0D-DCA1F5341820}" presName="hierRoot2" presStyleCnt="0">
        <dgm:presLayoutVars>
          <dgm:hierBranch/>
        </dgm:presLayoutVars>
      </dgm:prSet>
      <dgm:spPr/>
    </dgm:pt>
    <dgm:pt modelId="{3517522A-A5CF-41FB-A21D-010EF6520B9E}" type="pres">
      <dgm:prSet presAssocID="{A1638AAE-EBC3-4E67-9D0D-DCA1F5341820}" presName="rootComposite" presStyleCnt="0"/>
      <dgm:spPr/>
    </dgm:pt>
    <dgm:pt modelId="{42EEDDAF-1FAE-43BF-8306-50A27FC5151D}" type="pres">
      <dgm:prSet presAssocID="{A1638AAE-EBC3-4E67-9D0D-DCA1F5341820}" presName="rootText" presStyleLbl="node2" presStyleIdx="0" presStyleCnt="4" custScaleX="88383" custScaleY="125536" custLinFactNeighborX="-51899" custLinFactNeighborY="-12306">
        <dgm:presLayoutVars>
          <dgm:chPref val="3"/>
        </dgm:presLayoutVars>
      </dgm:prSet>
      <dgm:spPr/>
    </dgm:pt>
    <dgm:pt modelId="{C631E7A1-4A9E-434F-9B66-D73828126A4C}" type="pres">
      <dgm:prSet presAssocID="{A1638AAE-EBC3-4E67-9D0D-DCA1F5341820}" presName="rootConnector" presStyleCnt="0"/>
      <dgm:spPr/>
    </dgm:pt>
    <dgm:pt modelId="{1895777F-FBCB-4E48-B3B4-4E64F33C7EFB}" type="pres">
      <dgm:prSet presAssocID="{A1638AAE-EBC3-4E67-9D0D-DCA1F5341820}" presName="hierChild4" presStyleCnt="0"/>
      <dgm:spPr/>
    </dgm:pt>
    <dgm:pt modelId="{57A1290A-4613-4862-BF9C-DEEDBAE7F7D3}" type="pres">
      <dgm:prSet presAssocID="{A1638AAE-EBC3-4E67-9D0D-DCA1F5341820}" presName="hierChild5" presStyleCnt="0"/>
      <dgm:spPr/>
    </dgm:pt>
    <dgm:pt modelId="{EC5F31A0-67DA-46BE-A41B-6E21BCF9EE80}" type="pres">
      <dgm:prSet presAssocID="{3BACDBC4-B870-43AA-AB44-095DEC9364E4}" presName="Name48" presStyleLbl="parChTrans1D2" presStyleIdx="1" presStyleCnt="4"/>
      <dgm:spPr/>
    </dgm:pt>
    <dgm:pt modelId="{3B02947E-F47D-4712-BDE1-758A1C7F4AF0}" type="pres">
      <dgm:prSet presAssocID="{70D0CEDE-9A21-4DEA-B96B-3DEDED91FE2B}" presName="hierRoot2" presStyleCnt="0">
        <dgm:presLayoutVars>
          <dgm:hierBranch/>
        </dgm:presLayoutVars>
      </dgm:prSet>
      <dgm:spPr/>
    </dgm:pt>
    <dgm:pt modelId="{20663356-49AC-4D22-8111-D8D03EDC4B9B}" type="pres">
      <dgm:prSet presAssocID="{70D0CEDE-9A21-4DEA-B96B-3DEDED91FE2B}" presName="rootComposite" presStyleCnt="0"/>
      <dgm:spPr/>
    </dgm:pt>
    <dgm:pt modelId="{74484179-01F5-45AD-AB42-B603FBC6FB29}" type="pres">
      <dgm:prSet presAssocID="{70D0CEDE-9A21-4DEA-B96B-3DEDED91FE2B}" presName="rootText" presStyleLbl="node2" presStyleIdx="1" presStyleCnt="4" custScaleX="86511" custScaleY="131756" custLinFactX="-66646" custLinFactY="76829" custLinFactNeighborX="-100000" custLinFactNeighborY="100000">
        <dgm:presLayoutVars>
          <dgm:chPref val="3"/>
        </dgm:presLayoutVars>
      </dgm:prSet>
      <dgm:spPr/>
    </dgm:pt>
    <dgm:pt modelId="{E1DCB0E9-0DE1-4AA4-8DC3-DDE79065CB0F}" type="pres">
      <dgm:prSet presAssocID="{70D0CEDE-9A21-4DEA-B96B-3DEDED91FE2B}" presName="rootConnector" presStyleCnt="0"/>
      <dgm:spPr/>
    </dgm:pt>
    <dgm:pt modelId="{03554469-B7B0-49D9-9B89-4766EB4D7C83}" type="pres">
      <dgm:prSet presAssocID="{70D0CEDE-9A21-4DEA-B96B-3DEDED91FE2B}" presName="hierChild4" presStyleCnt="0"/>
      <dgm:spPr/>
    </dgm:pt>
    <dgm:pt modelId="{87882F8E-02E1-4C1F-BDC4-DFD1AC6ECA8D}" type="pres">
      <dgm:prSet presAssocID="{70D0CEDE-9A21-4DEA-B96B-3DEDED91FE2B}" presName="hierChild5" presStyleCnt="0"/>
      <dgm:spPr/>
    </dgm:pt>
    <dgm:pt modelId="{184D0EE6-6218-4104-AEB7-12038E740D3C}" type="pres">
      <dgm:prSet presAssocID="{B8516248-D4A9-4949-B58A-AC05A274F4C7}" presName="Name48" presStyleLbl="parChTrans1D2" presStyleIdx="2" presStyleCnt="4"/>
      <dgm:spPr/>
    </dgm:pt>
    <dgm:pt modelId="{C6E7EFCB-EFE1-4D64-9B57-AD9A293E8E55}" type="pres">
      <dgm:prSet presAssocID="{1E79D60D-EFF7-4983-87C6-49F26DD46516}" presName="hierRoot2" presStyleCnt="0">
        <dgm:presLayoutVars>
          <dgm:hierBranch val="init"/>
        </dgm:presLayoutVars>
      </dgm:prSet>
      <dgm:spPr/>
    </dgm:pt>
    <dgm:pt modelId="{E9911E71-9EC4-47A0-B3DD-A94683911E06}" type="pres">
      <dgm:prSet presAssocID="{1E79D60D-EFF7-4983-87C6-49F26DD46516}" presName="rootComposite" presStyleCnt="0"/>
      <dgm:spPr/>
    </dgm:pt>
    <dgm:pt modelId="{A2B61C70-ED58-4753-92A1-294DCEF12053}" type="pres">
      <dgm:prSet presAssocID="{1E79D60D-EFF7-4983-87C6-49F26DD46516}" presName="rootText" presStyleLbl="node2" presStyleIdx="2" presStyleCnt="4" custAng="0" custScaleX="101525" custScaleY="127080" custLinFactX="62300" custLinFactY="-86038" custLinFactNeighborX="100000" custLinFactNeighborY="-100000">
        <dgm:presLayoutVars>
          <dgm:chPref val="3"/>
        </dgm:presLayoutVars>
      </dgm:prSet>
      <dgm:spPr/>
    </dgm:pt>
    <dgm:pt modelId="{948B4ACB-E233-46E2-B714-3E47B6A7EF5B}" type="pres">
      <dgm:prSet presAssocID="{1E79D60D-EFF7-4983-87C6-49F26DD46516}" presName="rootConnector" presStyleCnt="0"/>
      <dgm:spPr/>
    </dgm:pt>
    <dgm:pt modelId="{DF6E70A7-3E85-4C2A-816B-442F0FD065B8}" type="pres">
      <dgm:prSet presAssocID="{1E79D60D-EFF7-4983-87C6-49F26DD46516}" presName="hierChild4" presStyleCnt="0"/>
      <dgm:spPr/>
    </dgm:pt>
    <dgm:pt modelId="{35CF8402-E6B9-46FB-8435-4F4A79177943}" type="pres">
      <dgm:prSet presAssocID="{1E79D60D-EFF7-4983-87C6-49F26DD46516}" presName="hierChild5" presStyleCnt="0"/>
      <dgm:spPr/>
    </dgm:pt>
    <dgm:pt modelId="{B88E8F3E-9290-4862-8C34-67E70CFFC84A}" type="pres">
      <dgm:prSet presAssocID="{CC154594-BDEA-4865-8F1B-9F142B208667}" presName="Name48" presStyleLbl="parChTrans1D2" presStyleIdx="3" presStyleCnt="4"/>
      <dgm:spPr/>
    </dgm:pt>
    <dgm:pt modelId="{33FAA757-84AE-4009-822C-FF1FB8B2B922}" type="pres">
      <dgm:prSet presAssocID="{1649BB24-2225-4E9A-A8AE-9234E4CD4AFC}" presName="hierRoot2" presStyleCnt="0">
        <dgm:presLayoutVars>
          <dgm:hierBranch val="init"/>
        </dgm:presLayoutVars>
      </dgm:prSet>
      <dgm:spPr/>
    </dgm:pt>
    <dgm:pt modelId="{FA553B2C-2004-4BD2-93FC-C6A308CD582D}" type="pres">
      <dgm:prSet presAssocID="{1649BB24-2225-4E9A-A8AE-9234E4CD4AFC}" presName="rootComposite" presStyleCnt="0"/>
      <dgm:spPr/>
    </dgm:pt>
    <dgm:pt modelId="{3D751460-C3C0-4A18-ACE0-C3DD93F55343}" type="pres">
      <dgm:prSet presAssocID="{1649BB24-2225-4E9A-A8AE-9234E4CD4AFC}" presName="rootText" presStyleLbl="node2" presStyleIdx="3" presStyleCnt="4" custScaleX="99934" custScaleY="151126" custLinFactNeighborX="31374" custLinFactNeighborY="-5418">
        <dgm:presLayoutVars>
          <dgm:chPref val="3"/>
        </dgm:presLayoutVars>
      </dgm:prSet>
      <dgm:spPr/>
    </dgm:pt>
    <dgm:pt modelId="{99D9888D-FAAA-451C-B1AB-6D933855837B}" type="pres">
      <dgm:prSet presAssocID="{1649BB24-2225-4E9A-A8AE-9234E4CD4AFC}" presName="rootConnector" presStyleCnt="0"/>
      <dgm:spPr/>
    </dgm:pt>
    <dgm:pt modelId="{2327774E-2896-4322-BD0E-4FD7A7BC9227}" type="pres">
      <dgm:prSet presAssocID="{1649BB24-2225-4E9A-A8AE-9234E4CD4AFC}" presName="hierChild4" presStyleCnt="0"/>
      <dgm:spPr/>
    </dgm:pt>
    <dgm:pt modelId="{2DD39C50-7143-497B-826E-D553D988D68E}" type="pres">
      <dgm:prSet presAssocID="{1649BB24-2225-4E9A-A8AE-9234E4CD4AFC}" presName="hierChild5" presStyleCnt="0"/>
      <dgm:spPr/>
    </dgm:pt>
    <dgm:pt modelId="{857F6B58-03AD-4E2B-9EF6-DC75EA3713DF}" type="pres">
      <dgm:prSet presAssocID="{BB11994A-3D53-4251-9C02-DA3A25AD054D}" presName="hierChild3" presStyleCnt="0"/>
      <dgm:spPr/>
    </dgm:pt>
  </dgm:ptLst>
  <dgm:cxnLst>
    <dgm:cxn modelId="{93A6F1AB-449A-449A-AF3A-96EC5E5282CB}" srcId="{B0A555A8-2608-4AEB-AA4A-74A558C64CCE}" destId="{BB11994A-3D53-4251-9C02-DA3A25AD054D}" srcOrd="0" destOrd="0" parTransId="{24C3E684-1341-4C1A-BFA7-454A4E99C813}" sibTransId="{965C9825-9A3A-4318-A1BE-742DAE2D886A}"/>
    <dgm:cxn modelId="{C17F9B7F-A36A-41FB-90BF-CE4B0DDFFC67}" srcId="{BB11994A-3D53-4251-9C02-DA3A25AD054D}" destId="{A1638AAE-EBC3-4E67-9D0D-DCA1F5341820}" srcOrd="0" destOrd="0" parTransId="{752F4007-62F6-4E07-9B2F-7106C8011377}" sibTransId="{2CAB6755-B4E3-4D74-91B3-075135D1EFB9}"/>
    <dgm:cxn modelId="{87368C26-3EFC-40AA-86DF-78A1943C8FC9}" srcId="{BB11994A-3D53-4251-9C02-DA3A25AD054D}" destId="{70D0CEDE-9A21-4DEA-B96B-3DEDED91FE2B}" srcOrd="1" destOrd="0" parTransId="{3BACDBC4-B870-43AA-AB44-095DEC9364E4}" sibTransId="{C8CD5B38-85AE-426C-B922-BAE4C61F3321}"/>
    <dgm:cxn modelId="{477CE7DF-287D-4915-86B7-C610F2CB96E4}" srcId="{BB11994A-3D53-4251-9C02-DA3A25AD054D}" destId="{1E79D60D-EFF7-4983-87C6-49F26DD46516}" srcOrd="2" destOrd="0" parTransId="{B8516248-D4A9-4949-B58A-AC05A274F4C7}" sibTransId="{19EB122F-41D4-477B-B47A-0AA11287BB02}"/>
    <dgm:cxn modelId="{56DDA58C-38E2-4C73-A563-1D0837EDEF89}" srcId="{BB11994A-3D53-4251-9C02-DA3A25AD054D}" destId="{1649BB24-2225-4E9A-A8AE-9234E4CD4AFC}" srcOrd="3" destOrd="0" parTransId="{CC154594-BDEA-4865-8F1B-9F142B208667}" sibTransId="{DFD83108-701E-40BE-B560-D967982701EC}"/>
    <dgm:cxn modelId="{E3E1170C-2CC7-4A52-A014-E87172663B12}" type="presOf" srcId="{B0A555A8-2608-4AEB-AA4A-74A558C64CCE}" destId="{880CC32D-AE92-4BD7-8DCF-A5B5133E0111}" srcOrd="0" destOrd="0" presId="urn:microsoft.com/office/officeart/2005/8/layout/orgChart1"/>
    <dgm:cxn modelId="{904EE9B5-A757-494C-8AE8-EBEE3FB6D022}" type="presParOf" srcId="{880CC32D-AE92-4BD7-8DCF-A5B5133E0111}" destId="{61F6AD5D-C726-42C4-948B-12BB080230BC}" srcOrd="0" destOrd="0" presId="urn:microsoft.com/office/officeart/2005/8/layout/orgChart1"/>
    <dgm:cxn modelId="{79F0638F-4E1F-4631-A6EC-4BC5475023B9}" type="presParOf" srcId="{61F6AD5D-C726-42C4-948B-12BB080230BC}" destId="{49F48E47-BB19-4ECF-B234-C3460A444A41}" srcOrd="0" destOrd="0" presId="urn:microsoft.com/office/officeart/2005/8/layout/orgChart1"/>
    <dgm:cxn modelId="{3CB8FD28-0291-4023-AD0C-10A224644F3B}" type="presOf" srcId="{BB11994A-3D53-4251-9C02-DA3A25AD054D}" destId="{49F48E47-BB19-4ECF-B234-C3460A444A41}" srcOrd="0" destOrd="0" presId="urn:microsoft.com/office/officeart/2005/8/layout/orgChart1"/>
    <dgm:cxn modelId="{8D3A30A7-5B44-40DF-8432-FAFC02D62300}" type="presParOf" srcId="{49F48E47-BB19-4ECF-B234-C3460A444A41}" destId="{43225368-DE6C-4A09-ACF0-9063CEB0813A}" srcOrd="0" destOrd="0" presId="urn:microsoft.com/office/officeart/2005/8/layout/orgChart1"/>
    <dgm:cxn modelId="{B2306AD4-1E9B-439C-A4AE-983CBCCE08C4}" type="presOf" srcId="{BB11994A-3D53-4251-9C02-DA3A25AD054D}" destId="{43225368-DE6C-4A09-ACF0-9063CEB0813A}" srcOrd="0" destOrd="0" presId="urn:microsoft.com/office/officeart/2005/8/layout/orgChart1"/>
    <dgm:cxn modelId="{8BB95DC7-B158-4FBF-B981-6ABF227760A1}" type="presParOf" srcId="{49F48E47-BB19-4ECF-B234-C3460A444A41}" destId="{C5F57719-61AD-40CE-BE5D-4336288EAAD1}" srcOrd="1" destOrd="0" presId="urn:microsoft.com/office/officeart/2005/8/layout/orgChart1"/>
    <dgm:cxn modelId="{7C5F3916-3E80-4906-ABB8-7D282EA5D05E}" type="presOf" srcId="{BB11994A-3D53-4251-9C02-DA3A25AD054D}" destId="{C5F57719-61AD-40CE-BE5D-4336288EAAD1}" srcOrd="0" destOrd="0" presId="urn:microsoft.com/office/officeart/2005/8/layout/orgChart1"/>
    <dgm:cxn modelId="{A8C58281-CB59-4AC1-8B9B-50464A5E8139}" type="presParOf" srcId="{61F6AD5D-C726-42C4-948B-12BB080230BC}" destId="{4B0FF892-0456-43A7-A752-8DCB3B3AE7C3}" srcOrd="1" destOrd="0" presId="urn:microsoft.com/office/officeart/2005/8/layout/orgChart1"/>
    <dgm:cxn modelId="{58F89455-A59E-4485-9E9D-0CCD90F22C47}" type="presParOf" srcId="{4B0FF892-0456-43A7-A752-8DCB3B3AE7C3}" destId="{83FB7E85-9A00-4661-9111-3186DC7AD6FF}" srcOrd="0" destOrd="1" presId="urn:microsoft.com/office/officeart/2005/8/layout/orgChart1"/>
    <dgm:cxn modelId="{2548AF3A-95F1-4755-8BA1-BACEF960D3F3}" type="presOf" srcId="{752F4007-62F6-4E07-9B2F-7106C8011377}" destId="{83FB7E85-9A00-4661-9111-3186DC7AD6FF}" srcOrd="0" destOrd="0" presId="urn:microsoft.com/office/officeart/2005/8/layout/orgChart1"/>
    <dgm:cxn modelId="{1A8FF826-3C51-46B0-963E-651E3E975AFE}" type="presParOf" srcId="{4B0FF892-0456-43A7-A752-8DCB3B3AE7C3}" destId="{54E84405-67CF-4489-B318-8EF444F67AF2}" srcOrd="1" destOrd="1" presId="urn:microsoft.com/office/officeart/2005/8/layout/orgChart1"/>
    <dgm:cxn modelId="{0D303043-1ECE-41FB-BF06-D5965FA21090}" type="presParOf" srcId="{54E84405-67CF-4489-B318-8EF444F67AF2}" destId="{3517522A-A5CF-41FB-A21D-010EF6520B9E}" srcOrd="0" destOrd="1" presId="urn:microsoft.com/office/officeart/2005/8/layout/orgChart1"/>
    <dgm:cxn modelId="{2009025D-CD2C-4145-A85C-B120208B1198}" type="presOf" srcId="{A1638AAE-EBC3-4E67-9D0D-DCA1F5341820}" destId="{3517522A-A5CF-41FB-A21D-010EF6520B9E}" srcOrd="0" destOrd="0" presId="urn:microsoft.com/office/officeart/2005/8/layout/orgChart1"/>
    <dgm:cxn modelId="{3F3E5FF2-7E51-4780-8029-C0AF7E45E13B}" type="presParOf" srcId="{3517522A-A5CF-41FB-A21D-010EF6520B9E}" destId="{42EEDDAF-1FAE-43BF-8306-50A27FC5151D}" srcOrd="0" destOrd="0" presId="urn:microsoft.com/office/officeart/2005/8/layout/orgChart1"/>
    <dgm:cxn modelId="{1264C091-BF1A-4743-A5C5-148AA6C916C9}" type="presOf" srcId="{A1638AAE-EBC3-4E67-9D0D-DCA1F5341820}" destId="{42EEDDAF-1FAE-43BF-8306-50A27FC5151D}" srcOrd="0" destOrd="0" presId="urn:microsoft.com/office/officeart/2005/8/layout/orgChart1"/>
    <dgm:cxn modelId="{4477FE9D-28D0-4921-B4BC-12C9CCA54148}" type="presParOf" srcId="{3517522A-A5CF-41FB-A21D-010EF6520B9E}" destId="{C631E7A1-4A9E-434F-9B66-D73828126A4C}" srcOrd="1" destOrd="0" presId="urn:microsoft.com/office/officeart/2005/8/layout/orgChart1"/>
    <dgm:cxn modelId="{041074BA-5C0B-452A-884B-BB177251FB7F}" type="presOf" srcId="{A1638AAE-EBC3-4E67-9D0D-DCA1F5341820}" destId="{C631E7A1-4A9E-434F-9B66-D73828126A4C}" srcOrd="0" destOrd="0" presId="urn:microsoft.com/office/officeart/2005/8/layout/orgChart1"/>
    <dgm:cxn modelId="{CDD59965-4EE9-4DF0-87D9-03D54CE588E7}" type="presParOf" srcId="{54E84405-67CF-4489-B318-8EF444F67AF2}" destId="{1895777F-FBCB-4E48-B3B4-4E64F33C7EFB}" srcOrd="1" destOrd="1" presId="urn:microsoft.com/office/officeart/2005/8/layout/orgChart1"/>
    <dgm:cxn modelId="{1CAD9D5E-F013-41E1-A50E-2B4093D0A52D}" type="presParOf" srcId="{54E84405-67CF-4489-B318-8EF444F67AF2}" destId="{57A1290A-4613-4862-BF9C-DEEDBAE7F7D3}" srcOrd="2" destOrd="1" presId="urn:microsoft.com/office/officeart/2005/8/layout/orgChart1"/>
    <dgm:cxn modelId="{D5CB1883-F6EA-4A45-AF79-5A6850AB422F}" type="presParOf" srcId="{4B0FF892-0456-43A7-A752-8DCB3B3AE7C3}" destId="{EC5F31A0-67DA-46BE-A41B-6E21BCF9EE80}" srcOrd="2" destOrd="1" presId="urn:microsoft.com/office/officeart/2005/8/layout/orgChart1"/>
    <dgm:cxn modelId="{89502266-2D4A-4178-B3CE-163D3B539C67}" type="presOf" srcId="{3BACDBC4-B870-43AA-AB44-095DEC9364E4}" destId="{EC5F31A0-67DA-46BE-A41B-6E21BCF9EE80}" srcOrd="0" destOrd="0" presId="urn:microsoft.com/office/officeart/2005/8/layout/orgChart1"/>
    <dgm:cxn modelId="{9850233E-6F33-440B-B5B4-3CBF93754723}" type="presParOf" srcId="{4B0FF892-0456-43A7-A752-8DCB3B3AE7C3}" destId="{3B02947E-F47D-4712-BDE1-758A1C7F4AF0}" srcOrd="3" destOrd="1" presId="urn:microsoft.com/office/officeart/2005/8/layout/orgChart1"/>
    <dgm:cxn modelId="{6BBF2274-7240-4213-9801-3C9F26EAB793}" type="presParOf" srcId="{3B02947E-F47D-4712-BDE1-758A1C7F4AF0}" destId="{20663356-49AC-4D22-8111-D8D03EDC4B9B}" srcOrd="0" destOrd="3" presId="urn:microsoft.com/office/officeart/2005/8/layout/orgChart1"/>
    <dgm:cxn modelId="{03379499-6600-4783-99EC-6E91376737EC}" type="presOf" srcId="{70D0CEDE-9A21-4DEA-B96B-3DEDED91FE2B}" destId="{20663356-49AC-4D22-8111-D8D03EDC4B9B}" srcOrd="0" destOrd="0" presId="urn:microsoft.com/office/officeart/2005/8/layout/orgChart1"/>
    <dgm:cxn modelId="{D4B750D1-72A6-4AC0-8B62-629F07149CE3}" type="presParOf" srcId="{20663356-49AC-4D22-8111-D8D03EDC4B9B}" destId="{74484179-01F5-45AD-AB42-B603FBC6FB29}" srcOrd="0" destOrd="0" presId="urn:microsoft.com/office/officeart/2005/8/layout/orgChart1"/>
    <dgm:cxn modelId="{5977ECBD-36C0-43FF-A63C-1C9CEE317AB3}" type="presOf" srcId="{70D0CEDE-9A21-4DEA-B96B-3DEDED91FE2B}" destId="{74484179-01F5-45AD-AB42-B603FBC6FB29}" srcOrd="0" destOrd="0" presId="urn:microsoft.com/office/officeart/2005/8/layout/orgChart1"/>
    <dgm:cxn modelId="{3E6A9A7B-DB9A-4B3D-8937-FFA46D05B53D}" type="presParOf" srcId="{20663356-49AC-4D22-8111-D8D03EDC4B9B}" destId="{E1DCB0E9-0DE1-4AA4-8DC3-DDE79065CB0F}" srcOrd="1" destOrd="0" presId="urn:microsoft.com/office/officeart/2005/8/layout/orgChart1"/>
    <dgm:cxn modelId="{351338F8-6189-4F16-99D4-D2C7FCF5BC3A}" type="presOf" srcId="{70D0CEDE-9A21-4DEA-B96B-3DEDED91FE2B}" destId="{E1DCB0E9-0DE1-4AA4-8DC3-DDE79065CB0F}" srcOrd="0" destOrd="0" presId="urn:microsoft.com/office/officeart/2005/8/layout/orgChart1"/>
    <dgm:cxn modelId="{317BB6F7-D13A-4B4F-AA65-D688F78F5F0D}" type="presParOf" srcId="{3B02947E-F47D-4712-BDE1-758A1C7F4AF0}" destId="{03554469-B7B0-49D9-9B89-4766EB4D7C83}" srcOrd="1" destOrd="3" presId="urn:microsoft.com/office/officeart/2005/8/layout/orgChart1"/>
    <dgm:cxn modelId="{83F87C67-867D-46AC-91D5-F7685662D7FE}" type="presParOf" srcId="{3B02947E-F47D-4712-BDE1-758A1C7F4AF0}" destId="{87882F8E-02E1-4C1F-BDC4-DFD1AC6ECA8D}" srcOrd="2" destOrd="3" presId="urn:microsoft.com/office/officeart/2005/8/layout/orgChart1"/>
    <dgm:cxn modelId="{F3857944-69B2-4A7F-ABF2-B082ED900CA7}" type="presParOf" srcId="{4B0FF892-0456-43A7-A752-8DCB3B3AE7C3}" destId="{184D0EE6-6218-4104-AEB7-12038E740D3C}" srcOrd="4" destOrd="1" presId="urn:microsoft.com/office/officeart/2005/8/layout/orgChart1"/>
    <dgm:cxn modelId="{C8100E3E-360A-4CE1-8837-7C30E1752BD9}" type="presOf" srcId="{B8516248-D4A9-4949-B58A-AC05A274F4C7}" destId="{184D0EE6-6218-4104-AEB7-12038E740D3C}" srcOrd="0" destOrd="0" presId="urn:microsoft.com/office/officeart/2005/8/layout/orgChart1"/>
    <dgm:cxn modelId="{07361262-F723-4A82-9D60-4B259B40FAFD}" type="presParOf" srcId="{4B0FF892-0456-43A7-A752-8DCB3B3AE7C3}" destId="{C6E7EFCB-EFE1-4D64-9B57-AD9A293E8E55}" srcOrd="5" destOrd="1" presId="urn:microsoft.com/office/officeart/2005/8/layout/orgChart1"/>
    <dgm:cxn modelId="{C71AF813-3A3F-466A-8682-8BA4748D1410}" type="presParOf" srcId="{C6E7EFCB-EFE1-4D64-9B57-AD9A293E8E55}" destId="{E9911E71-9EC4-47A0-B3DD-A94683911E06}" srcOrd="0" destOrd="5" presId="urn:microsoft.com/office/officeart/2005/8/layout/orgChart1"/>
    <dgm:cxn modelId="{62C38978-0A26-481F-A167-BA910ED6F6D7}" type="presOf" srcId="{1E79D60D-EFF7-4983-87C6-49F26DD46516}" destId="{E9911E71-9EC4-47A0-B3DD-A94683911E06}" srcOrd="0" destOrd="0" presId="urn:microsoft.com/office/officeart/2005/8/layout/orgChart1"/>
    <dgm:cxn modelId="{4D45BE8D-7BAC-46B4-B8FB-A7C209A0402E}" type="presParOf" srcId="{E9911E71-9EC4-47A0-B3DD-A94683911E06}" destId="{A2B61C70-ED58-4753-92A1-294DCEF12053}" srcOrd="0" destOrd="0" presId="urn:microsoft.com/office/officeart/2005/8/layout/orgChart1"/>
    <dgm:cxn modelId="{E4721B4F-D157-482B-90EE-E627B79C42E5}" type="presOf" srcId="{1E79D60D-EFF7-4983-87C6-49F26DD46516}" destId="{A2B61C70-ED58-4753-92A1-294DCEF12053}" srcOrd="0" destOrd="0" presId="urn:microsoft.com/office/officeart/2005/8/layout/orgChart1"/>
    <dgm:cxn modelId="{BE07D6F0-5500-4444-A94A-92DAECE6E3EA}" type="presParOf" srcId="{E9911E71-9EC4-47A0-B3DD-A94683911E06}" destId="{948B4ACB-E233-46E2-B714-3E47B6A7EF5B}" srcOrd="1" destOrd="0" presId="urn:microsoft.com/office/officeart/2005/8/layout/orgChart1"/>
    <dgm:cxn modelId="{746FFEBC-C687-44B4-A657-FF4EB504E7BC}" type="presOf" srcId="{1E79D60D-EFF7-4983-87C6-49F26DD46516}" destId="{948B4ACB-E233-46E2-B714-3E47B6A7EF5B}" srcOrd="0" destOrd="0" presId="urn:microsoft.com/office/officeart/2005/8/layout/orgChart1"/>
    <dgm:cxn modelId="{8A080C3C-F030-42D5-BE60-7C363B9FF42D}" type="presParOf" srcId="{C6E7EFCB-EFE1-4D64-9B57-AD9A293E8E55}" destId="{DF6E70A7-3E85-4C2A-816B-442F0FD065B8}" srcOrd="1" destOrd="5" presId="urn:microsoft.com/office/officeart/2005/8/layout/orgChart1"/>
    <dgm:cxn modelId="{C50B02CF-49C8-4479-B01A-B882EB5F1564}" type="presParOf" srcId="{C6E7EFCB-EFE1-4D64-9B57-AD9A293E8E55}" destId="{35CF8402-E6B9-46FB-8435-4F4A79177943}" srcOrd="2" destOrd="5" presId="urn:microsoft.com/office/officeart/2005/8/layout/orgChart1"/>
    <dgm:cxn modelId="{DE7B99F4-53D7-493F-BEE9-552F55BAB727}" type="presParOf" srcId="{4B0FF892-0456-43A7-A752-8DCB3B3AE7C3}" destId="{B88E8F3E-9290-4862-8C34-67E70CFFC84A}" srcOrd="6" destOrd="1" presId="urn:microsoft.com/office/officeart/2005/8/layout/orgChart1"/>
    <dgm:cxn modelId="{2B008869-CE04-4242-ACD7-771544811766}" type="presOf" srcId="{CC154594-BDEA-4865-8F1B-9F142B208667}" destId="{B88E8F3E-9290-4862-8C34-67E70CFFC84A}" srcOrd="0" destOrd="0" presId="urn:microsoft.com/office/officeart/2005/8/layout/orgChart1"/>
    <dgm:cxn modelId="{005E764A-32AC-4D9A-9ED8-48A935E70A77}" type="presParOf" srcId="{4B0FF892-0456-43A7-A752-8DCB3B3AE7C3}" destId="{33FAA757-84AE-4009-822C-FF1FB8B2B922}" srcOrd="7" destOrd="1" presId="urn:microsoft.com/office/officeart/2005/8/layout/orgChart1"/>
    <dgm:cxn modelId="{7AC56F08-6CF2-4D15-90B6-DF5715DF93C9}" type="presParOf" srcId="{33FAA757-84AE-4009-822C-FF1FB8B2B922}" destId="{FA553B2C-2004-4BD2-93FC-C6A308CD582D}" srcOrd="0" destOrd="7" presId="urn:microsoft.com/office/officeart/2005/8/layout/orgChart1"/>
    <dgm:cxn modelId="{D502687C-74C3-405C-8B16-1F3852412CF5}" type="presOf" srcId="{1649BB24-2225-4E9A-A8AE-9234E4CD4AFC}" destId="{FA553B2C-2004-4BD2-93FC-C6A308CD582D}" srcOrd="0" destOrd="0" presId="urn:microsoft.com/office/officeart/2005/8/layout/orgChart1"/>
    <dgm:cxn modelId="{F0FF608C-2D56-41B3-886B-FD283E04BD28}" type="presParOf" srcId="{FA553B2C-2004-4BD2-93FC-C6A308CD582D}" destId="{3D751460-C3C0-4A18-ACE0-C3DD93F55343}" srcOrd="0" destOrd="0" presId="urn:microsoft.com/office/officeart/2005/8/layout/orgChart1"/>
    <dgm:cxn modelId="{E5A6BD35-0D37-4B67-9BD4-5D0B2A889B46}" type="presOf" srcId="{1649BB24-2225-4E9A-A8AE-9234E4CD4AFC}" destId="{3D751460-C3C0-4A18-ACE0-C3DD93F55343}" srcOrd="0" destOrd="0" presId="urn:microsoft.com/office/officeart/2005/8/layout/orgChart1"/>
    <dgm:cxn modelId="{FFA403E5-633D-4B39-9BD2-08E3ADAA848D}" type="presParOf" srcId="{FA553B2C-2004-4BD2-93FC-C6A308CD582D}" destId="{99D9888D-FAAA-451C-B1AB-6D933855837B}" srcOrd="1" destOrd="0" presId="urn:microsoft.com/office/officeart/2005/8/layout/orgChart1"/>
    <dgm:cxn modelId="{74261963-A12D-42CD-B602-E999BC3693DB}" type="presOf" srcId="{1649BB24-2225-4E9A-A8AE-9234E4CD4AFC}" destId="{99D9888D-FAAA-451C-B1AB-6D933855837B}" srcOrd="0" destOrd="0" presId="urn:microsoft.com/office/officeart/2005/8/layout/orgChart1"/>
    <dgm:cxn modelId="{A00FA633-9CF7-4E2D-9F73-D41BE69CD479}" type="presParOf" srcId="{33FAA757-84AE-4009-822C-FF1FB8B2B922}" destId="{2327774E-2896-4322-BD0E-4FD7A7BC9227}" srcOrd="1" destOrd="7" presId="urn:microsoft.com/office/officeart/2005/8/layout/orgChart1"/>
    <dgm:cxn modelId="{D821F558-2855-4ACF-BA72-CE685FF3469F}" type="presParOf" srcId="{33FAA757-84AE-4009-822C-FF1FB8B2B922}" destId="{2DD39C50-7143-497B-826E-D553D988D68E}" srcOrd="2" destOrd="7" presId="urn:microsoft.com/office/officeart/2005/8/layout/orgChart1"/>
    <dgm:cxn modelId="{8594147E-1D2F-4952-B3D7-5B8983D8B50B}" type="presParOf" srcId="{61F6AD5D-C726-42C4-948B-12BB080230BC}" destId="{857F6B58-03AD-4E2B-9EF6-DC75EA3713DF}" srcOrd="2" destOrd="0" presId="urn:microsoft.com/office/officeart/2005/8/layout/orgChart1"/>
  </dgm:cxnLst>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9095105" cy="6577965"/>
        <a:chOff x="0" y="0"/>
        <a:chExt cx="9095105" cy="6577965"/>
      </a:xfrm>
    </dsp:grpSpPr>
    <dsp:sp modelId="{83FB7E85-9A00-4661-9111-3186DC7AD6FF}">
      <dsp:nvSpPr>
        <dsp:cNvPr id="5" name="Freeform 4"/>
        <dsp:cNvSpPr/>
      </dsp:nvSpPr>
      <dsp:spPr bwMode="white">
        <a:xfrm>
          <a:off x="3883306" y="1465326"/>
          <a:ext cx="632288" cy="1383634"/>
        </a:xfrm>
        <a:custGeom>
          <a:avLst/>
          <a:gdLst/>
          <a:ahLst/>
          <a:cxnLst/>
          <a:pathLst>
            <a:path w="996" h="2179">
              <a:moveTo>
                <a:pt x="996" y="0"/>
              </a:moveTo>
              <a:lnTo>
                <a:pt x="996" y="2179"/>
              </a:lnTo>
              <a:lnTo>
                <a:pt x="0" y="2179"/>
              </a:lnTo>
            </a:path>
          </a:pathLst>
        </a:custGeom>
      </dsp:spPr>
      <dsp:style>
        <a:lnRef idx="2">
          <a:schemeClr val="accent1">
            <a:shade val="60000"/>
          </a:schemeClr>
        </a:lnRef>
        <a:fillRef idx="0">
          <a:schemeClr val="accent1"/>
        </a:fillRef>
        <a:effectRef idx="0">
          <a:scrgbClr r="0" g="0" b="0"/>
        </a:effectRef>
        <a:fontRef idx="minor"/>
      </dsp:style>
      <dsp:txXfrm>
        <a:off x="3883306" y="1465326"/>
        <a:ext cx="632288" cy="1383634"/>
      </dsp:txXfrm>
    </dsp:sp>
    <dsp:sp modelId="{EC5F31A0-67DA-46BE-A41B-6E21BCF9EE80}">
      <dsp:nvSpPr>
        <dsp:cNvPr id="8" name="Freeform 7"/>
        <dsp:cNvSpPr/>
      </dsp:nvSpPr>
      <dsp:spPr bwMode="white">
        <a:xfrm>
          <a:off x="4007770" y="1465326"/>
          <a:ext cx="507823" cy="3703552"/>
        </a:xfrm>
        <a:custGeom>
          <a:avLst/>
          <a:gdLst/>
          <a:ahLst/>
          <a:cxnLst/>
          <a:pathLst>
            <a:path w="800" h="5832">
              <a:moveTo>
                <a:pt x="800" y="0"/>
              </a:moveTo>
              <a:lnTo>
                <a:pt x="800" y="5832"/>
              </a:lnTo>
              <a:lnTo>
                <a:pt x="0" y="5832"/>
              </a:lnTo>
            </a:path>
          </a:pathLst>
        </a:custGeom>
      </dsp:spPr>
      <dsp:style>
        <a:lnRef idx="2">
          <a:schemeClr val="accent1">
            <a:shade val="60000"/>
          </a:schemeClr>
        </a:lnRef>
        <a:fillRef idx="0">
          <a:schemeClr val="accent1"/>
        </a:fillRef>
        <a:effectRef idx="0">
          <a:scrgbClr r="0" g="0" b="0"/>
        </a:effectRef>
        <a:fontRef idx="minor"/>
      </dsp:style>
      <dsp:txXfrm>
        <a:off x="4007770" y="1465326"/>
        <a:ext cx="507823" cy="3703552"/>
      </dsp:txXfrm>
    </dsp:sp>
    <dsp:sp modelId="{184D0EE6-6218-4104-AEB7-12038E740D3C}">
      <dsp:nvSpPr>
        <dsp:cNvPr id="11" name="Freeform 10"/>
        <dsp:cNvSpPr/>
      </dsp:nvSpPr>
      <dsp:spPr bwMode="white">
        <a:xfrm>
          <a:off x="4515594" y="1465326"/>
          <a:ext cx="1758713" cy="2589656"/>
        </a:xfrm>
        <a:custGeom>
          <a:avLst/>
          <a:gdLst/>
          <a:ahLst/>
          <a:cxnLst/>
          <a:pathLst>
            <a:path w="2770" h="4078">
              <a:moveTo>
                <a:pt x="0" y="0"/>
              </a:moveTo>
              <a:lnTo>
                <a:pt x="0" y="4078"/>
              </a:lnTo>
              <a:lnTo>
                <a:pt x="2770" y="4078"/>
              </a:lnTo>
            </a:path>
          </a:pathLst>
        </a:custGeom>
      </dsp:spPr>
      <dsp:style>
        <a:lnRef idx="2">
          <a:schemeClr val="accent1">
            <a:shade val="60000"/>
          </a:schemeClr>
        </a:lnRef>
        <a:fillRef idx="0">
          <a:schemeClr val="accent1"/>
        </a:fillRef>
        <a:effectRef idx="0">
          <a:scrgbClr r="0" g="0" b="0"/>
        </a:effectRef>
        <a:fontRef idx="minor"/>
      </dsp:style>
      <dsp:txXfrm>
        <a:off x="4515594" y="1465326"/>
        <a:ext cx="1758713" cy="2589656"/>
      </dsp:txXfrm>
    </dsp:sp>
    <dsp:sp modelId="{43225368-DE6C-4A09-ACF0-9063CEB0813A}">
      <dsp:nvSpPr>
        <dsp:cNvPr id="3" name="Rectangles 2"/>
        <dsp:cNvSpPr/>
      </dsp:nvSpPr>
      <dsp:spPr bwMode="white">
        <a:xfrm>
          <a:off x="3050268" y="0"/>
          <a:ext cx="2930652" cy="1465326"/>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0" tIns="0" rIns="0" bIns="0" anchor="ctr" anchorCtr="0"/>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gn="ctr">
            <a:lnSpc>
              <a:spcPct val="100000"/>
            </a:lnSpc>
            <a:spcBef>
              <a:spcPct val="0"/>
            </a:spcBef>
            <a:spcAft>
              <a:spcPct val="35000"/>
            </a:spcAft>
          </a:pPr>
          <a:r>
            <a:rPr lang="en-US" altLang="x-none" b="1">
              <a:effectLst>
                <a:outerShdw blurRad="38100" dist="38100" dir="2700000">
                  <a:srgbClr val="000000"/>
                </a:outerShdw>
              </a:effectLst>
              <a:latin typeface="Verdana" panose="020B0604030504040204" pitchFamily="34" charset="0"/>
            </a:rPr>
            <a:t>Handwritten </a:t>
          </a:r>
          <a:endParaRPr lang="en-US" altLang="x-none" b="1">
            <a:effectLst>
              <a:outerShdw blurRad="38100" dist="38100" dir="2700000">
                <a:srgbClr val="000000"/>
              </a:outerShdw>
            </a:effectLst>
            <a:latin typeface="Verdana" panose="020B0604030504040204" pitchFamily="34" charset="0"/>
          </a:endParaRPr>
        </a:p>
        <a:p>
          <a:pPr lvl="0" algn="ctr">
            <a:lnSpc>
              <a:spcPct val="100000"/>
            </a:lnSpc>
            <a:spcBef>
              <a:spcPct val="0"/>
            </a:spcBef>
            <a:spcAft>
              <a:spcPct val="35000"/>
            </a:spcAft>
          </a:pPr>
          <a:r>
            <a:rPr lang="en-US" altLang="x-none" b="1">
              <a:effectLst>
                <a:outerShdw blurRad="38100" dist="38100" dir="2700000">
                  <a:srgbClr val="000000"/>
                </a:outerShdw>
              </a:effectLst>
              <a:latin typeface="Verdana" panose="020B0604030504040204" pitchFamily="34" charset="0"/>
            </a:rPr>
            <a:t>digit recognition </a:t>
          </a:r>
          <a:endParaRPr lang="en-US" altLang="x-none" b="1">
            <a:effectLst>
              <a:outerShdw blurRad="38100" dist="38100" dir="2700000">
                <a:srgbClr val="000000"/>
              </a:outerShdw>
            </a:effectLst>
            <a:latin typeface="Verdana" panose="020B0604030504040204" pitchFamily="34" charset="0"/>
          </a:endParaRPr>
        </a:p>
        <a:p>
          <a:pPr lvl="0" algn="ctr">
            <a:lnSpc>
              <a:spcPct val="100000"/>
            </a:lnSpc>
            <a:spcBef>
              <a:spcPct val="0"/>
            </a:spcBef>
            <a:spcAft>
              <a:spcPct val="35000"/>
            </a:spcAft>
          </a:pPr>
          <a:r>
            <a:rPr lang="en-US">
              <a:latin typeface="Times New Roman" panose="02020603050405020304" pitchFamily="18" charset="0"/>
              <a:cs typeface="Times New Roman" panose="02020603050405020304" pitchFamily="18" charset="0"/>
              <a:sym typeface="+mn-ea"/>
            </a:rPr>
            <a:t>using</a:t>
          </a:r>
          <a:endParaRPr b="1" dirty="0">
            <a:effectLst>
              <a:outerShdw blurRad="38100" dist="38100" dir="2700000">
                <a:srgbClr val="000000"/>
              </a:outerShdw>
            </a:effectLst>
            <a:latin typeface="Verdana" panose="020B0604030504040204" pitchFamily="34" charset="0"/>
          </a:endParaRPr>
        </a:p>
      </dsp:txBody>
      <dsp:txXfrm>
        <a:off x="3050268" y="0"/>
        <a:ext cx="2930652" cy="1465326"/>
      </dsp:txXfrm>
    </dsp:sp>
    <dsp:sp modelId="{42EEDDAF-1FAE-43BF-8306-50A27FC5151D}">
      <dsp:nvSpPr>
        <dsp:cNvPr id="6" name="Rectangles 5"/>
        <dsp:cNvSpPr/>
      </dsp:nvSpPr>
      <dsp:spPr bwMode="white">
        <a:xfrm>
          <a:off x="1758671" y="1929204"/>
          <a:ext cx="2124635" cy="1839511"/>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0" tIns="0" rIns="0" bIns="0" anchor="ctr" anchorCtr="0"/>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gn="ctr">
            <a:lnSpc>
              <a:spcPct val="100000"/>
            </a:lnSpc>
            <a:spcBef>
              <a:spcPct val="0"/>
            </a:spcBef>
            <a:spcAft>
              <a:spcPct val="35000"/>
            </a:spcAft>
          </a:pPr>
          <a:r>
            <a:rPr sz="2500">
              <a:sym typeface="+mn-ea"/>
            </a:rPr>
            <a:t>S</a:t>
          </a:r>
          <a:r>
            <a:rPr lang="en-US" sz="2500">
              <a:latin typeface="Times New Roman" panose="02020603050405020304" pitchFamily="18" charset="0"/>
              <a:cs typeface="Times New Roman" panose="02020603050405020304" pitchFamily="18" charset="0"/>
              <a:sym typeface="+mn-ea"/>
            </a:rPr>
            <a:t>upport Vector Machine</a:t>
          </a:r>
          <a:endParaRPr lang="en-US" sz="2500">
            <a:latin typeface="Times New Roman" panose="02020603050405020304" pitchFamily="18" charset="0"/>
            <a:cs typeface="Times New Roman" panose="02020603050405020304" pitchFamily="18" charset="0"/>
            <a:sym typeface="+mn-ea"/>
          </a:endParaRPr>
        </a:p>
        <a:p>
          <a:pPr lvl="0" algn="ctr">
            <a:lnSpc>
              <a:spcPct val="100000"/>
            </a:lnSpc>
            <a:spcBef>
              <a:spcPct val="0"/>
            </a:spcBef>
            <a:spcAft>
              <a:spcPct val="35000"/>
            </a:spcAft>
          </a:pPr>
          <a:r>
            <a:rPr lang="en-US" sz="2500">
              <a:latin typeface="Times New Roman" panose="02020603050405020304" pitchFamily="18" charset="0"/>
              <a:cs typeface="Times New Roman" panose="02020603050405020304" pitchFamily="18" charset="0"/>
              <a:sym typeface="+mn-ea"/>
            </a:rPr>
            <a:t>(SVM)</a:t>
          </a:r>
          <a:endParaRPr lang="en-US" sz="2500">
            <a:latin typeface="Times New Roman" panose="02020603050405020304" pitchFamily="18" charset="0"/>
            <a:cs typeface="Times New Roman" panose="02020603050405020304" pitchFamily="18" charset="0"/>
            <a:sym typeface="+mn-ea"/>
          </a:endParaRPr>
        </a:p>
      </dsp:txBody>
      <dsp:txXfrm>
        <a:off x="1758671" y="1929204"/>
        <a:ext cx="2124635" cy="1839511"/>
      </dsp:txXfrm>
    </dsp:sp>
    <dsp:sp modelId="{74484179-01F5-45AD-AB42-B603FBC6FB29}">
      <dsp:nvSpPr>
        <dsp:cNvPr id="9" name="Rectangles 8"/>
        <dsp:cNvSpPr/>
      </dsp:nvSpPr>
      <dsp:spPr bwMode="white">
        <a:xfrm>
          <a:off x="1819218" y="4159064"/>
          <a:ext cx="2188552" cy="2019629"/>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0" tIns="0" rIns="0" bIns="0" anchor="ctr" anchorCtr="0"/>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gn="ctr">
            <a:lnSpc>
              <a:spcPct val="100000"/>
            </a:lnSpc>
            <a:spcBef>
              <a:spcPct val="0"/>
            </a:spcBef>
            <a:spcAft>
              <a:spcPct val="35000"/>
            </a:spcAft>
          </a:pPr>
          <a:r>
            <a:rPr sz="2500" dirty="0">
              <a:latin typeface="Verdana" panose="020B0604030504040204" pitchFamily="34" charset="0"/>
            </a:rPr>
            <a:t> </a:t>
          </a:r>
          <a:r>
            <a:rPr sz="2500" dirty="0">
              <a:latin typeface="Verdana" panose="020B0604030504040204" pitchFamily="34" charset="0"/>
            </a:rPr>
            <a:t>Convolutional Neural Network</a:t>
          </a:r>
          <a:endParaRPr sz="2500" dirty="0">
            <a:latin typeface="Verdana" panose="020B0604030504040204" pitchFamily="34" charset="0"/>
          </a:endParaRPr>
        </a:p>
        <a:p>
          <a:pPr lvl="0" algn="ctr">
            <a:lnSpc>
              <a:spcPct val="100000"/>
            </a:lnSpc>
            <a:spcBef>
              <a:spcPct val="0"/>
            </a:spcBef>
            <a:spcAft>
              <a:spcPct val="35000"/>
            </a:spcAft>
          </a:pPr>
          <a:r>
            <a:rPr lang="en-US" sz="2500" dirty="0">
              <a:latin typeface="Verdana" panose="020B0604030504040204" pitchFamily="34" charset="0"/>
            </a:rPr>
            <a:t>(CNN)</a:t>
          </a:r>
          <a:endParaRPr lang="en-US" sz="2500" dirty="0">
            <a:latin typeface="Verdana" panose="020B0604030504040204" pitchFamily="34" charset="0"/>
          </a:endParaRPr>
        </a:p>
      </dsp:txBody>
      <dsp:txXfrm>
        <a:off x="1819218" y="4159064"/>
        <a:ext cx="2188552" cy="2019629"/>
      </dsp:txXfrm>
    </dsp:sp>
    <dsp:sp modelId="{A2B61C70-ED58-4753-92A1-294DCEF12053}">
      <dsp:nvSpPr>
        <dsp:cNvPr id="12" name="Rectangles 11"/>
        <dsp:cNvSpPr/>
      </dsp:nvSpPr>
      <dsp:spPr bwMode="white">
        <a:xfrm>
          <a:off x="6274307" y="3123914"/>
          <a:ext cx="1990557" cy="1862136"/>
        </a:xfrm>
        <a:prstGeom prst="rect">
          <a:avLst/>
        </a:prstGeom>
      </dsp:spPr>
      <dsp:style>
        <a:lnRef idx="0">
          <a:schemeClr val="lt1"/>
        </a:lnRef>
        <a:fillRef idx="3">
          <a:schemeClr val="accent1"/>
        </a:fillRef>
        <a:effectRef idx="3">
          <a:scrgbClr r="0" g="0" b="0"/>
        </a:effectRef>
        <a:fontRef idx="minor">
          <a:schemeClr val="lt1"/>
        </a:fontRef>
      </dsp:style>
      <dsp:txBody>
        <a:bodyPr vert="horz" wrap="square" lIns="15240" tIns="15240" rIns="15240" bIns="15240" anchor="ctr"/>
        <a:lstStyle>
          <a:lvl1pPr algn="ctr">
            <a:defRPr sz="2400"/>
          </a:lvl1pPr>
          <a:lvl2pPr marL="171450" indent="-171450" algn="ctr">
            <a:defRPr sz="1800"/>
          </a:lvl2pPr>
          <a:lvl3pPr marL="342900" indent="-171450" algn="ctr">
            <a:defRPr sz="1800"/>
          </a:lvl3pPr>
          <a:lvl4pPr marL="514350" indent="-171450" algn="ctr">
            <a:defRPr sz="1800"/>
          </a:lvl4pPr>
          <a:lvl5pPr marL="685800" indent="-171450" algn="ctr">
            <a:defRPr sz="1800"/>
          </a:lvl5pPr>
          <a:lvl6pPr marL="857250" indent="-171450" algn="ctr">
            <a:defRPr sz="1800"/>
          </a:lvl6pPr>
          <a:lvl7pPr marL="1028700" indent="-171450" algn="ctr">
            <a:defRPr sz="1800"/>
          </a:lvl7pPr>
          <a:lvl8pPr marL="1200150" indent="-171450" algn="ctr">
            <a:defRPr sz="1800"/>
          </a:lvl8pPr>
          <a:lvl9pPr marL="1371600" indent="-171450" algn="ctr">
            <a:defRPr sz="1800"/>
          </a:lvl9pPr>
        </a:lstStyle>
        <a:p>
          <a:pPr lvl="0">
            <a:lnSpc>
              <a:spcPct val="100000"/>
            </a:lnSpc>
            <a:spcBef>
              <a:spcPct val="0"/>
            </a:spcBef>
            <a:spcAft>
              <a:spcPct val="35000"/>
            </a:spcAft>
          </a:pPr>
          <a:r>
            <a:rPr altLang="en-US"/>
            <a:t>Multilayer Perceptron</a:t>
          </a:r>
          <a:endParaRPr altLang="en-US"/>
        </a:p>
        <a:p>
          <a:pPr lvl="0">
            <a:lnSpc>
              <a:spcPct val="100000"/>
            </a:lnSpc>
            <a:spcBef>
              <a:spcPct val="0"/>
            </a:spcBef>
            <a:spcAft>
              <a:spcPct val="35000"/>
            </a:spcAft>
          </a:pPr>
          <a:r>
            <a:rPr lang="en-US"/>
            <a:t>(MLP)</a:t>
          </a:r>
          <a:endParaRPr lang="en-US"/>
        </a:p>
      </dsp:txBody>
      <dsp:txXfrm>
        <a:off x="6274307" y="3123914"/>
        <a:ext cx="1990557" cy="1862136"/>
      </dsp:txXfrm>
    </dsp:sp>
    <dsp:sp modelId="{C5F57719-61AD-40CE-BE5D-4336288EAAD1}">
      <dsp:nvSpPr>
        <dsp:cNvPr id="4" name="Rectangles 3" hidden="1"/>
        <dsp:cNvSpPr/>
      </dsp:nvSpPr>
      <dsp:spPr>
        <a:xfrm>
          <a:off x="5394789" y="0"/>
          <a:ext cx="586130" cy="1465326"/>
        </a:xfrm>
        <a:prstGeom prst="rect">
          <a:avLst/>
        </a:prstGeom>
      </dsp:spPr>
      <dsp:txXfrm>
        <a:off x="5394789" y="0"/>
        <a:ext cx="586130" cy="1465326"/>
      </dsp:txXfrm>
    </dsp:sp>
    <dsp:sp modelId="{C631E7A1-4A9E-434F-9B66-D73828126A4C}">
      <dsp:nvSpPr>
        <dsp:cNvPr id="7" name="Rectangles 6" hidden="1"/>
        <dsp:cNvSpPr/>
      </dsp:nvSpPr>
      <dsp:spPr>
        <a:xfrm>
          <a:off x="3458379" y="1929204"/>
          <a:ext cx="424927" cy="1839511"/>
        </a:xfrm>
        <a:prstGeom prst="rect">
          <a:avLst/>
        </a:prstGeom>
      </dsp:spPr>
      <dsp:txXfrm>
        <a:off x="3458379" y="1929204"/>
        <a:ext cx="424927" cy="1839511"/>
      </dsp:txXfrm>
    </dsp:sp>
    <dsp:sp modelId="{E1DCB0E9-0DE1-4AA4-8DC3-DDE79065CB0F}">
      <dsp:nvSpPr>
        <dsp:cNvPr id="10" name="Rectangles 9" hidden="1"/>
        <dsp:cNvSpPr/>
      </dsp:nvSpPr>
      <dsp:spPr>
        <a:xfrm>
          <a:off x="3570060" y="4159064"/>
          <a:ext cx="437710" cy="2019629"/>
        </a:xfrm>
        <a:prstGeom prst="rect">
          <a:avLst/>
        </a:prstGeom>
      </dsp:spPr>
      <dsp:txXfrm>
        <a:off x="3570060" y="4159064"/>
        <a:ext cx="437710" cy="2019629"/>
      </dsp:txXfrm>
    </dsp:sp>
    <dsp:sp modelId="{948B4ACB-E233-46E2-B714-3E47B6A7EF5B}">
      <dsp:nvSpPr>
        <dsp:cNvPr id="13" name="Rectangles 12" hidden="1"/>
        <dsp:cNvSpPr/>
      </dsp:nvSpPr>
      <dsp:spPr>
        <a:xfrm>
          <a:off x="6274307" y="3123914"/>
          <a:ext cx="398111" cy="1862136"/>
        </a:xfrm>
        <a:prstGeom prst="rect">
          <a:avLst/>
        </a:prstGeom>
      </dsp:spPr>
      <dsp:txXfrm>
        <a:off x="6274307" y="3123914"/>
        <a:ext cx="398111" cy="1862136"/>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9095105" cy="6577965"/>
        <a:chOff x="0" y="0"/>
        <a:chExt cx="9095105" cy="6577965"/>
      </a:xfrm>
    </dsp:grpSpPr>
    <dsp:sp modelId="{83FB7E85-9A00-4661-9111-3186DC7AD6FF}">
      <dsp:nvSpPr>
        <dsp:cNvPr id="5" name="Freeform 4"/>
        <dsp:cNvSpPr/>
      </dsp:nvSpPr>
      <dsp:spPr bwMode="white">
        <a:xfrm>
          <a:off x="2490481" y="1508820"/>
          <a:ext cx="1620774" cy="1202804"/>
        </a:xfrm>
        <a:custGeom>
          <a:avLst/>
          <a:gdLst/>
          <a:ahLst/>
          <a:cxnLst/>
          <a:pathLst>
            <a:path w="2552" h="1894">
              <a:moveTo>
                <a:pt x="2552" y="0"/>
              </a:moveTo>
              <a:lnTo>
                <a:pt x="2552" y="1894"/>
              </a:lnTo>
              <a:lnTo>
                <a:pt x="0" y="1894"/>
              </a:lnTo>
            </a:path>
          </a:pathLst>
        </a:custGeom>
      </dsp:spPr>
      <dsp:style>
        <a:lnRef idx="2">
          <a:schemeClr val="accent1">
            <a:shade val="60000"/>
          </a:schemeClr>
        </a:lnRef>
        <a:fillRef idx="0">
          <a:schemeClr val="accent1"/>
        </a:fillRef>
        <a:effectRef idx="0">
          <a:scrgbClr r="0" g="0" b="0"/>
        </a:effectRef>
        <a:fontRef idx="minor"/>
      </dsp:style>
      <dsp:txXfrm>
        <a:off x="2490481" y="1508820"/>
        <a:ext cx="1620774" cy="1202804"/>
      </dsp:txXfrm>
    </dsp:sp>
    <dsp:sp modelId="{EC5F31A0-67DA-46BE-A41B-6E21BCF9EE80}">
      <dsp:nvSpPr>
        <dsp:cNvPr id="8" name="Freeform 7"/>
        <dsp:cNvSpPr/>
      </dsp:nvSpPr>
      <dsp:spPr bwMode="white">
        <a:xfrm>
          <a:off x="2607774" y="1508820"/>
          <a:ext cx="1503480" cy="3911370"/>
        </a:xfrm>
        <a:custGeom>
          <a:avLst/>
          <a:gdLst/>
          <a:ahLst/>
          <a:cxnLst/>
          <a:pathLst>
            <a:path w="2368" h="6160">
              <a:moveTo>
                <a:pt x="2368" y="0"/>
              </a:moveTo>
              <a:lnTo>
                <a:pt x="2368" y="6160"/>
              </a:lnTo>
              <a:lnTo>
                <a:pt x="0" y="6160"/>
              </a:lnTo>
            </a:path>
          </a:pathLst>
        </a:custGeom>
      </dsp:spPr>
      <dsp:style>
        <a:lnRef idx="2">
          <a:schemeClr val="accent1">
            <a:shade val="60000"/>
          </a:schemeClr>
        </a:lnRef>
        <a:fillRef idx="0">
          <a:schemeClr val="accent1"/>
        </a:fillRef>
        <a:effectRef idx="0">
          <a:scrgbClr r="0" g="0" b="0"/>
        </a:effectRef>
        <a:fontRef idx="minor"/>
      </dsp:style>
      <dsp:txXfrm>
        <a:off x="2607774" y="1508820"/>
        <a:ext cx="1503480" cy="3911370"/>
      </dsp:txXfrm>
    </dsp:sp>
    <dsp:sp modelId="{184D0EE6-6218-4104-AEB7-12038E740D3C}">
      <dsp:nvSpPr>
        <dsp:cNvPr id="11" name="Freeform 10"/>
        <dsp:cNvSpPr/>
      </dsp:nvSpPr>
      <dsp:spPr bwMode="white">
        <a:xfrm>
          <a:off x="4111254" y="1508820"/>
          <a:ext cx="1875377" cy="1214019"/>
        </a:xfrm>
        <a:custGeom>
          <a:avLst/>
          <a:gdLst/>
          <a:ahLst/>
          <a:cxnLst/>
          <a:pathLst>
            <a:path w="2953" h="1912">
              <a:moveTo>
                <a:pt x="0" y="0"/>
              </a:moveTo>
              <a:lnTo>
                <a:pt x="0" y="1912"/>
              </a:lnTo>
              <a:lnTo>
                <a:pt x="2953" y="1912"/>
              </a:lnTo>
            </a:path>
          </a:pathLst>
        </a:custGeom>
      </dsp:spPr>
      <dsp:style>
        <a:lnRef idx="2">
          <a:schemeClr val="accent1">
            <a:shade val="60000"/>
          </a:schemeClr>
        </a:lnRef>
        <a:fillRef idx="0">
          <a:schemeClr val="accent1"/>
        </a:fillRef>
        <a:effectRef idx="0">
          <a:scrgbClr r="0" g="0" b="0"/>
        </a:effectRef>
        <a:fontRef idx="minor"/>
      </dsp:style>
      <dsp:txXfrm>
        <a:off x="4111254" y="1508820"/>
        <a:ext cx="1875377" cy="1214019"/>
      </dsp:txXfrm>
    </dsp:sp>
    <dsp:sp modelId="{B88E8F3E-9290-4862-8C34-67E70CFFC84A}">
      <dsp:nvSpPr>
        <dsp:cNvPr id="17" name="Freeform 16"/>
        <dsp:cNvSpPr/>
      </dsp:nvSpPr>
      <dsp:spPr bwMode="white">
        <a:xfrm>
          <a:off x="4111254" y="1508820"/>
          <a:ext cx="1638651" cy="3928193"/>
        </a:xfrm>
        <a:custGeom>
          <a:avLst/>
          <a:gdLst/>
          <a:ahLst/>
          <a:cxnLst/>
          <a:pathLst>
            <a:path w="2581" h="6186">
              <a:moveTo>
                <a:pt x="0" y="0"/>
              </a:moveTo>
              <a:lnTo>
                <a:pt x="0" y="6186"/>
              </a:lnTo>
              <a:lnTo>
                <a:pt x="2581" y="6186"/>
              </a:lnTo>
            </a:path>
          </a:pathLst>
        </a:custGeom>
      </dsp:spPr>
      <dsp:style>
        <a:lnRef idx="2">
          <a:schemeClr val="accent1">
            <a:shade val="60000"/>
          </a:schemeClr>
        </a:lnRef>
        <a:fillRef idx="0">
          <a:schemeClr val="accent1"/>
        </a:fillRef>
        <a:effectRef idx="0">
          <a:scrgbClr r="0" g="0" b="0"/>
        </a:effectRef>
        <a:fontRef idx="minor"/>
      </dsp:style>
      <dsp:txXfrm>
        <a:off x="4111254" y="1508820"/>
        <a:ext cx="1638651" cy="3928193"/>
      </dsp:txXfrm>
    </dsp:sp>
    <dsp:sp modelId="{43225368-DE6C-4A09-ACF0-9063CEB0813A}">
      <dsp:nvSpPr>
        <dsp:cNvPr id="3" name="Rectangles 2"/>
        <dsp:cNvSpPr/>
      </dsp:nvSpPr>
      <dsp:spPr bwMode="white">
        <a:xfrm>
          <a:off x="2474294" y="99906"/>
          <a:ext cx="3273921" cy="1408914"/>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0" tIns="0" rIns="0" bIns="0" anchor="ctr" anchorCtr="0"/>
        <a:lstStyle>
          <a:lvl1pPr algn="ctr">
            <a:defRPr sz="3400"/>
          </a:lvl1pPr>
          <a:lvl2pPr marL="228600" indent="-228600" algn="ctr">
            <a:defRPr sz="2600"/>
          </a:lvl2pPr>
          <a:lvl3pPr marL="457200" indent="-228600" algn="ctr">
            <a:defRPr sz="2600"/>
          </a:lvl3pPr>
          <a:lvl4pPr marL="685800" indent="-228600" algn="ctr">
            <a:defRPr sz="2600"/>
          </a:lvl4pPr>
          <a:lvl5pPr marL="914400" indent="-228600" algn="ctr">
            <a:defRPr sz="2600"/>
          </a:lvl5pPr>
          <a:lvl6pPr marL="1143000" indent="-228600" algn="ctr">
            <a:defRPr sz="2600"/>
          </a:lvl6pPr>
          <a:lvl7pPr marL="1371600" indent="-228600" algn="ctr">
            <a:defRPr sz="2600"/>
          </a:lvl7pPr>
          <a:lvl8pPr marL="1600200" indent="-228600" algn="ctr">
            <a:defRPr sz="2600"/>
          </a:lvl8pPr>
          <a:lvl9pPr marL="1828800" indent="-228600" algn="ctr">
            <a:defRPr sz="2600"/>
          </a:lvl9pPr>
        </a:lstStyle>
        <a:p>
          <a:pPr lvl="0" algn="ctr">
            <a:lnSpc>
              <a:spcPct val="100000"/>
            </a:lnSpc>
            <a:spcBef>
              <a:spcPct val="0"/>
            </a:spcBef>
            <a:spcAft>
              <a:spcPct val="35000"/>
            </a:spcAft>
          </a:pPr>
          <a:r>
            <a:rPr lang="en-US" b="1" dirty="0">
              <a:effectLst>
                <a:outerShdw blurRad="38100" dist="38100" dir="2700000">
                  <a:srgbClr val="000000"/>
                </a:outerShdw>
              </a:effectLst>
              <a:latin typeface="Verdana" panose="020B0604030504040204" pitchFamily="34" charset="0"/>
            </a:rPr>
            <a:t>CNN layers</a:t>
          </a:r>
          <a:endParaRPr lang="en-US" b="1" dirty="0">
            <a:effectLst>
              <a:outerShdw blurRad="38100" dist="38100" dir="2700000">
                <a:srgbClr val="000000"/>
              </a:outerShdw>
            </a:effectLst>
            <a:latin typeface="Verdana" panose="020B0604030504040204" pitchFamily="34" charset="0"/>
          </a:endParaRPr>
        </a:p>
      </dsp:txBody>
      <dsp:txXfrm>
        <a:off x="2474294" y="99906"/>
        <a:ext cx="3273921" cy="1408914"/>
      </dsp:txXfrm>
    </dsp:sp>
    <dsp:sp modelId="{42EEDDAF-1FAE-43BF-8306-50A27FC5151D}">
      <dsp:nvSpPr>
        <dsp:cNvPr id="6" name="Rectangles 5"/>
        <dsp:cNvSpPr/>
      </dsp:nvSpPr>
      <dsp:spPr bwMode="white">
        <a:xfrm>
          <a:off x="0" y="1827277"/>
          <a:ext cx="2490481" cy="1768694"/>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0" tIns="0" rIns="0" bIns="0" anchor="ctr" anchorCtr="0"/>
        <a:lstStyle>
          <a:lvl1pPr algn="ctr">
            <a:defRPr sz="3400"/>
          </a:lvl1pPr>
          <a:lvl2pPr marL="228600" indent="-228600" algn="ctr">
            <a:defRPr sz="2600"/>
          </a:lvl2pPr>
          <a:lvl3pPr marL="457200" indent="-228600" algn="ctr">
            <a:defRPr sz="2600"/>
          </a:lvl3pPr>
          <a:lvl4pPr marL="685800" indent="-228600" algn="ctr">
            <a:defRPr sz="2600"/>
          </a:lvl4pPr>
          <a:lvl5pPr marL="914400" indent="-228600" algn="ctr">
            <a:defRPr sz="2600"/>
          </a:lvl5pPr>
          <a:lvl6pPr marL="1143000" indent="-228600" algn="ctr">
            <a:defRPr sz="2600"/>
          </a:lvl6pPr>
          <a:lvl7pPr marL="1371600" indent="-228600" algn="ctr">
            <a:defRPr sz="2600"/>
          </a:lvl7pPr>
          <a:lvl8pPr marL="1600200" indent="-228600" algn="ctr">
            <a:defRPr sz="2600"/>
          </a:lvl8pPr>
          <a:lvl9pPr marL="1828800" indent="-228600" algn="ctr">
            <a:defRPr sz="2600"/>
          </a:lvl9pPr>
        </a:lstStyle>
        <a:p>
          <a:pPr lvl="0" algn="ctr">
            <a:lnSpc>
              <a:spcPct val="100000"/>
            </a:lnSpc>
            <a:spcBef>
              <a:spcPct val="0"/>
            </a:spcBef>
            <a:spcAft>
              <a:spcPct val="35000"/>
            </a:spcAft>
          </a:pPr>
          <a:r>
            <a:rPr sz="2500">
              <a:sym typeface="+mn-ea"/>
            </a:rPr>
            <a:t>Convolutional Layer (Conv2D)</a:t>
          </a:r>
          <a:endParaRPr sz="2500">
            <a:sym typeface="+mn-ea"/>
          </a:endParaRPr>
        </a:p>
      </dsp:txBody>
      <dsp:txXfrm>
        <a:off x="0" y="1827277"/>
        <a:ext cx="2490481" cy="1768694"/>
      </dsp:txXfrm>
    </dsp:sp>
    <dsp:sp modelId="{74484179-01F5-45AD-AB42-B603FBC6FB29}">
      <dsp:nvSpPr>
        <dsp:cNvPr id="9" name="Rectangles 8"/>
        <dsp:cNvSpPr/>
      </dsp:nvSpPr>
      <dsp:spPr bwMode="white">
        <a:xfrm>
          <a:off x="170043" y="4492026"/>
          <a:ext cx="2437731" cy="1856328"/>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0" tIns="0" rIns="0" bIns="0" anchor="ctr" anchorCtr="0"/>
        <a:lstStyle>
          <a:lvl1pPr algn="ctr">
            <a:defRPr sz="3400"/>
          </a:lvl1pPr>
          <a:lvl2pPr marL="228600" indent="-228600" algn="ctr">
            <a:defRPr sz="2600"/>
          </a:lvl2pPr>
          <a:lvl3pPr marL="457200" indent="-228600" algn="ctr">
            <a:defRPr sz="2600"/>
          </a:lvl3pPr>
          <a:lvl4pPr marL="685800" indent="-228600" algn="ctr">
            <a:defRPr sz="2600"/>
          </a:lvl4pPr>
          <a:lvl5pPr marL="914400" indent="-228600" algn="ctr">
            <a:defRPr sz="2600"/>
          </a:lvl5pPr>
          <a:lvl6pPr marL="1143000" indent="-228600" algn="ctr">
            <a:defRPr sz="2600"/>
          </a:lvl6pPr>
          <a:lvl7pPr marL="1371600" indent="-228600" algn="ctr">
            <a:defRPr sz="2600"/>
          </a:lvl7pPr>
          <a:lvl8pPr marL="1600200" indent="-228600" algn="ctr">
            <a:defRPr sz="2600"/>
          </a:lvl8pPr>
          <a:lvl9pPr marL="1828800" indent="-228600" algn="ctr">
            <a:defRPr sz="2600"/>
          </a:lvl9pPr>
        </a:lstStyle>
        <a:p>
          <a:pPr lvl="0" algn="ctr">
            <a:lnSpc>
              <a:spcPct val="100000"/>
            </a:lnSpc>
            <a:spcBef>
              <a:spcPct val="0"/>
            </a:spcBef>
            <a:spcAft>
              <a:spcPct val="35000"/>
            </a:spcAft>
          </a:pPr>
          <a:r>
            <a:rPr sz="2500" dirty="0">
              <a:latin typeface="Verdana" panose="020B0604030504040204" pitchFamily="34" charset="0"/>
            </a:rPr>
            <a:t> </a:t>
          </a:r>
          <a:r>
            <a:rPr sz="2500" dirty="0">
              <a:latin typeface="Verdana" panose="020B0604030504040204" pitchFamily="34" charset="0"/>
            </a:rPr>
            <a:t>Pooling Layer (MaxPooling2D</a:t>
          </a:r>
          <a:r>
            <a:rPr lang="en-US" sz="2500" dirty="0">
              <a:latin typeface="Verdana" panose="020B0604030504040204" pitchFamily="34" charset="0"/>
            </a:rPr>
            <a:t>)</a:t>
          </a:r>
          <a:endParaRPr lang="en-US" sz="2500" dirty="0">
            <a:latin typeface="Verdana" panose="020B0604030504040204" pitchFamily="34" charset="0"/>
          </a:endParaRPr>
        </a:p>
      </dsp:txBody>
      <dsp:txXfrm>
        <a:off x="170043" y="4492026"/>
        <a:ext cx="2437731" cy="1856328"/>
      </dsp:txXfrm>
    </dsp:sp>
    <dsp:sp modelId="{A2B61C70-ED58-4753-92A1-294DCEF12053}">
      <dsp:nvSpPr>
        <dsp:cNvPr id="12" name="Rectangles 11"/>
        <dsp:cNvSpPr/>
      </dsp:nvSpPr>
      <dsp:spPr bwMode="white">
        <a:xfrm>
          <a:off x="5986631" y="1827615"/>
          <a:ext cx="2860800" cy="1790448"/>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21590" tIns="21590" rIns="21590" bIns="21590" anchor="ctr"/>
        <a:lstStyle>
          <a:lvl1pPr algn="ctr">
            <a:defRPr sz="3400"/>
          </a:lvl1pPr>
          <a:lvl2pPr marL="228600" indent="-228600" algn="ctr">
            <a:defRPr sz="2600"/>
          </a:lvl2pPr>
          <a:lvl3pPr marL="457200" indent="-228600" algn="ctr">
            <a:defRPr sz="2600"/>
          </a:lvl3pPr>
          <a:lvl4pPr marL="685800" indent="-228600" algn="ctr">
            <a:defRPr sz="2600"/>
          </a:lvl4pPr>
          <a:lvl5pPr marL="914400" indent="-228600" algn="ctr">
            <a:defRPr sz="2600"/>
          </a:lvl5pPr>
          <a:lvl6pPr marL="1143000" indent="-228600" algn="ctr">
            <a:defRPr sz="2600"/>
          </a:lvl6pPr>
          <a:lvl7pPr marL="1371600" indent="-228600" algn="ctr">
            <a:defRPr sz="2600"/>
          </a:lvl7pPr>
          <a:lvl8pPr marL="1600200" indent="-228600" algn="ctr">
            <a:defRPr sz="2600"/>
          </a:lvl8pPr>
          <a:lvl9pPr marL="1828800" indent="-228600" algn="ctr">
            <a:defRPr sz="2600"/>
          </a:lvl9pPr>
        </a:lstStyle>
        <a:p>
          <a:pPr lvl="0">
            <a:lnSpc>
              <a:spcPct val="100000"/>
            </a:lnSpc>
            <a:spcBef>
              <a:spcPct val="0"/>
            </a:spcBef>
            <a:spcAft>
              <a:spcPct val="35000"/>
            </a:spcAft>
          </a:pPr>
          <a:r>
            <a:rPr lang="en-US"/>
            <a:t>Flatten Layer</a:t>
          </a:r>
          <a:endParaRPr lang="en-US"/>
        </a:p>
      </dsp:txBody>
      <dsp:txXfrm>
        <a:off x="5986631" y="1827615"/>
        <a:ext cx="2860800" cy="1790448"/>
      </dsp:txXfrm>
    </dsp:sp>
    <dsp:sp modelId="{3D751460-C3C0-4A18-ACE0-C3DD93F55343}">
      <dsp:nvSpPr>
        <dsp:cNvPr id="18" name="Rectangles 17"/>
        <dsp:cNvSpPr/>
      </dsp:nvSpPr>
      <dsp:spPr bwMode="white">
        <a:xfrm>
          <a:off x="5749905" y="4372395"/>
          <a:ext cx="2815968" cy="2129235"/>
        </a:xfrm>
        <a:prstGeom prst="rect">
          <a:avLst/>
        </a:prstGeom>
      </dsp:spPr>
      <dsp:style>
        <a:lnRef idx="2">
          <a:schemeClr val="lt1"/>
        </a:lnRef>
        <a:fillRef idx="1">
          <a:schemeClr val="accent1"/>
        </a:fillRef>
        <a:effectRef idx="0">
          <a:scrgbClr r="0" g="0" b="0"/>
        </a:effectRef>
        <a:fontRef idx="minor">
          <a:schemeClr val="lt1"/>
        </a:fontRef>
      </dsp:style>
      <dsp:txBody>
        <a:bodyPr vert="horz" wrap="square" lIns="21590" tIns="21590" rIns="21590" bIns="21590" anchor="ctr"/>
        <a:lstStyle>
          <a:lvl1pPr algn="ctr">
            <a:defRPr sz="3400"/>
          </a:lvl1pPr>
          <a:lvl2pPr marL="228600" indent="-228600" algn="ctr">
            <a:defRPr sz="2600"/>
          </a:lvl2pPr>
          <a:lvl3pPr marL="457200" indent="-228600" algn="ctr">
            <a:defRPr sz="2600"/>
          </a:lvl3pPr>
          <a:lvl4pPr marL="685800" indent="-228600" algn="ctr">
            <a:defRPr sz="2600"/>
          </a:lvl4pPr>
          <a:lvl5pPr marL="914400" indent="-228600" algn="ctr">
            <a:defRPr sz="2600"/>
          </a:lvl5pPr>
          <a:lvl6pPr marL="1143000" indent="-228600" algn="ctr">
            <a:defRPr sz="2600"/>
          </a:lvl6pPr>
          <a:lvl7pPr marL="1371600" indent="-228600" algn="ctr">
            <a:defRPr sz="2600"/>
          </a:lvl7pPr>
          <a:lvl8pPr marL="1600200" indent="-228600" algn="ctr">
            <a:defRPr sz="2600"/>
          </a:lvl8pPr>
          <a:lvl9pPr marL="1828800" indent="-228600" algn="ctr">
            <a:defRPr sz="2600"/>
          </a:lvl9pPr>
        </a:lstStyle>
        <a:p>
          <a:pPr lvl="0">
            <a:lnSpc>
              <a:spcPct val="100000"/>
            </a:lnSpc>
            <a:spcBef>
              <a:spcPct val="0"/>
            </a:spcBef>
            <a:spcAft>
              <a:spcPct val="35000"/>
            </a:spcAft>
          </a:pPr>
          <a:r>
            <a:rPr altLang="en-US"/>
            <a:t>Fully Connected Layer (Dense)</a:t>
          </a:r>
          <a:endParaRPr altLang="en-US"/>
        </a:p>
      </dsp:txBody>
      <dsp:txXfrm>
        <a:off x="5749905" y="4372395"/>
        <a:ext cx="2815968" cy="2129235"/>
      </dsp:txXfrm>
    </dsp:sp>
    <dsp:sp modelId="{C5F57719-61AD-40CE-BE5D-4336288EAAD1}">
      <dsp:nvSpPr>
        <dsp:cNvPr id="4" name="Rectangles 3" hidden="1"/>
        <dsp:cNvSpPr/>
      </dsp:nvSpPr>
      <dsp:spPr>
        <a:xfrm>
          <a:off x="5093431" y="99906"/>
          <a:ext cx="654784" cy="1408914"/>
        </a:xfrm>
        <a:prstGeom prst="rect">
          <a:avLst/>
        </a:prstGeom>
      </dsp:spPr>
      <dsp:txXfrm>
        <a:off x="5093431" y="99906"/>
        <a:ext cx="654784" cy="1408914"/>
      </dsp:txXfrm>
    </dsp:sp>
    <dsp:sp modelId="{C631E7A1-4A9E-434F-9B66-D73828126A4C}">
      <dsp:nvSpPr>
        <dsp:cNvPr id="7" name="Rectangles 6" hidden="1"/>
        <dsp:cNvSpPr/>
      </dsp:nvSpPr>
      <dsp:spPr>
        <a:xfrm>
          <a:off x="1992384" y="1827277"/>
          <a:ext cx="498096" cy="1768694"/>
        </a:xfrm>
        <a:prstGeom prst="rect">
          <a:avLst/>
        </a:prstGeom>
      </dsp:spPr>
      <dsp:txXfrm>
        <a:off x="1992384" y="1827277"/>
        <a:ext cx="498096" cy="1768694"/>
      </dsp:txXfrm>
    </dsp:sp>
    <dsp:sp modelId="{E1DCB0E9-0DE1-4AA4-8DC3-DDE79065CB0F}">
      <dsp:nvSpPr>
        <dsp:cNvPr id="10" name="Rectangles 9" hidden="1"/>
        <dsp:cNvSpPr/>
      </dsp:nvSpPr>
      <dsp:spPr>
        <a:xfrm>
          <a:off x="2120228" y="4492026"/>
          <a:ext cx="487546" cy="1856328"/>
        </a:xfrm>
        <a:prstGeom prst="rect">
          <a:avLst/>
        </a:prstGeom>
      </dsp:spPr>
      <dsp:txXfrm>
        <a:off x="2120228" y="4492026"/>
        <a:ext cx="487546" cy="1856328"/>
      </dsp:txXfrm>
    </dsp:sp>
    <dsp:sp modelId="{948B4ACB-E233-46E2-B714-3E47B6A7EF5B}">
      <dsp:nvSpPr>
        <dsp:cNvPr id="13" name="Rectangles 12" hidden="1"/>
        <dsp:cNvSpPr/>
      </dsp:nvSpPr>
      <dsp:spPr>
        <a:xfrm>
          <a:off x="5986631" y="1827615"/>
          <a:ext cx="572160" cy="1790448"/>
        </a:xfrm>
        <a:prstGeom prst="rect">
          <a:avLst/>
        </a:prstGeom>
      </dsp:spPr>
      <dsp:txXfrm>
        <a:off x="5986631" y="1827615"/>
        <a:ext cx="572160" cy="1790448"/>
      </dsp:txXfrm>
    </dsp:sp>
    <dsp:sp modelId="{99D9888D-FAAA-451C-B1AB-6D933855837B}">
      <dsp:nvSpPr>
        <dsp:cNvPr id="19" name="Rectangles 18" hidden="1"/>
        <dsp:cNvSpPr/>
      </dsp:nvSpPr>
      <dsp:spPr>
        <a:xfrm>
          <a:off x="5749905" y="4372395"/>
          <a:ext cx="563194" cy="2129235"/>
        </a:xfrm>
        <a:prstGeom prst="rect">
          <a:avLst/>
        </a:prstGeom>
      </dsp:spPr>
      <dsp:txXfrm>
        <a:off x="5749905" y="4372395"/>
        <a:ext cx="563194" cy="212923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rSet qsTypeId="urn:microsoft.com/office/officeart/2005/8/quickstyle/simple5"/>
        </dgm:pt>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rSet qsTypeId="urn:microsoft.com/office/officeart/2005/8/quickstyle/simple5"/>
        </dgm:pt>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media/>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PhAnim="0" showMasterSp="0">
  <p:cSld name="Title Slide">
    <p:bg>
      <p:bgPr>
        <a:gradFill rotWithShape="0">
          <a:gsLst>
            <a:gs pos="0">
              <a:schemeClr val="bg1"/>
            </a:gs>
            <a:gs pos="100000">
              <a:schemeClr val="bg1">
                <a:gamma/>
                <a:shade val="39216"/>
                <a:invGamma/>
              </a:schemeClr>
            </a:gs>
          </a:gsLst>
          <a:lin ang="5400000" scaled="1"/>
          <a:tileRect/>
        </a:gradFill>
        <a:effectLst/>
      </p:bgPr>
    </p:bg>
    <p:spTree>
      <p:nvGrpSpPr>
        <p:cNvPr id="1" name=""/>
        <p:cNvGrpSpPr/>
        <p:nvPr/>
      </p:nvGrpSpPr>
      <p:grpSpPr/>
      <p:grpSp>
        <p:nvGrpSpPr>
          <p:cNvPr id="29698" name="Group 29697"/>
          <p:cNvGrpSpPr/>
          <p:nvPr/>
        </p:nvGrpSpPr>
        <p:grpSpPr>
          <a:xfrm>
            <a:off x="0" y="0"/>
            <a:ext cx="9148763" cy="6851650"/>
            <a:chOff x="1" y="0"/>
            <a:chExt cx="5763" cy="4316"/>
          </a:xfrm>
        </p:grpSpPr>
        <p:sp>
          <p:nvSpPr>
            <p:cNvPr id="29699" name="Freeform 29698"/>
            <p:cNvSpPr/>
            <p:nvPr/>
          </p:nvSpPr>
          <p:spPr>
            <a:xfrm>
              <a:off x="5045" y="2626"/>
              <a:ext cx="719" cy="1690"/>
            </a:xfrm>
            <a:custGeom>
              <a:avLst/>
              <a:gdLst/>
              <a:ahLst/>
              <a:cxnLst/>
              <a:pathLst>
                <a:path w="717" h="1690">
                  <a:moveTo>
                    <a:pt x="717" y="72"/>
                  </a:moveTo>
                  <a:lnTo>
                    <a:pt x="717" y="0"/>
                  </a:lnTo>
                  <a:lnTo>
                    <a:pt x="699" y="101"/>
                  </a:lnTo>
                  <a:lnTo>
                    <a:pt x="675" y="209"/>
                  </a:lnTo>
                  <a:lnTo>
                    <a:pt x="627" y="389"/>
                  </a:lnTo>
                  <a:lnTo>
                    <a:pt x="574" y="569"/>
                  </a:lnTo>
                  <a:lnTo>
                    <a:pt x="502" y="749"/>
                  </a:lnTo>
                  <a:lnTo>
                    <a:pt x="424" y="935"/>
                  </a:lnTo>
                  <a:lnTo>
                    <a:pt x="334" y="1121"/>
                  </a:lnTo>
                  <a:lnTo>
                    <a:pt x="233" y="1312"/>
                  </a:lnTo>
                  <a:lnTo>
                    <a:pt x="125" y="1498"/>
                  </a:lnTo>
                  <a:lnTo>
                    <a:pt x="0" y="1690"/>
                  </a:lnTo>
                  <a:lnTo>
                    <a:pt x="11" y="1690"/>
                  </a:lnTo>
                  <a:lnTo>
                    <a:pt x="137" y="1498"/>
                  </a:lnTo>
                  <a:lnTo>
                    <a:pt x="245" y="1312"/>
                  </a:lnTo>
                  <a:lnTo>
                    <a:pt x="346" y="1121"/>
                  </a:lnTo>
                  <a:lnTo>
                    <a:pt x="436" y="935"/>
                  </a:lnTo>
                  <a:lnTo>
                    <a:pt x="514" y="749"/>
                  </a:lnTo>
                  <a:lnTo>
                    <a:pt x="585" y="569"/>
                  </a:lnTo>
                  <a:lnTo>
                    <a:pt x="639" y="389"/>
                  </a:lnTo>
                  <a:lnTo>
                    <a:pt x="687" y="209"/>
                  </a:lnTo>
                  <a:lnTo>
                    <a:pt x="705" y="143"/>
                  </a:lnTo>
                  <a:lnTo>
                    <a:pt x="717" y="72"/>
                  </a:lnTo>
                  <a:lnTo>
                    <a:pt x="717" y="72"/>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9700" name="Freeform 29699"/>
            <p:cNvSpPr/>
            <p:nvPr/>
          </p:nvSpPr>
          <p:spPr>
            <a:xfrm>
              <a:off x="5386" y="3794"/>
              <a:ext cx="378" cy="522"/>
            </a:xfrm>
            <a:custGeom>
              <a:avLst/>
              <a:gdLst/>
              <a:ahLst/>
              <a:cxnLst/>
              <a:pathLst>
                <a:path w="377" h="522">
                  <a:moveTo>
                    <a:pt x="377" y="0"/>
                  </a:moveTo>
                  <a:lnTo>
                    <a:pt x="293" y="132"/>
                  </a:lnTo>
                  <a:lnTo>
                    <a:pt x="204" y="264"/>
                  </a:lnTo>
                  <a:lnTo>
                    <a:pt x="102" y="396"/>
                  </a:lnTo>
                  <a:lnTo>
                    <a:pt x="0" y="522"/>
                  </a:lnTo>
                  <a:lnTo>
                    <a:pt x="12" y="522"/>
                  </a:lnTo>
                  <a:lnTo>
                    <a:pt x="114" y="402"/>
                  </a:lnTo>
                  <a:lnTo>
                    <a:pt x="204" y="282"/>
                  </a:lnTo>
                  <a:lnTo>
                    <a:pt x="377" y="24"/>
                  </a:lnTo>
                  <a:lnTo>
                    <a:pt x="377" y="0"/>
                  </a:lnTo>
                  <a:lnTo>
                    <a:pt x="377" y="0"/>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9701" name="Freeform 29700"/>
            <p:cNvSpPr/>
            <p:nvPr/>
          </p:nvSpPr>
          <p:spPr>
            <a:xfrm>
              <a:off x="5680" y="4214"/>
              <a:ext cx="84" cy="102"/>
            </a:xfrm>
            <a:custGeom>
              <a:avLst/>
              <a:gdLst/>
              <a:ahLst/>
              <a:cxnLst/>
              <a:pathLst>
                <a:path w="84" h="102">
                  <a:moveTo>
                    <a:pt x="0" y="102"/>
                  </a:moveTo>
                  <a:lnTo>
                    <a:pt x="18" y="102"/>
                  </a:lnTo>
                  <a:lnTo>
                    <a:pt x="48" y="60"/>
                  </a:lnTo>
                  <a:lnTo>
                    <a:pt x="84" y="24"/>
                  </a:lnTo>
                  <a:lnTo>
                    <a:pt x="84" y="0"/>
                  </a:lnTo>
                  <a:lnTo>
                    <a:pt x="42" y="54"/>
                  </a:lnTo>
                  <a:lnTo>
                    <a:pt x="0" y="102"/>
                  </a:lnTo>
                  <a:lnTo>
                    <a:pt x="0" y="102"/>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grpSp>
          <p:nvGrpSpPr>
            <p:cNvPr id="29702" name="Group 29701"/>
            <p:cNvGrpSpPr/>
            <p:nvPr/>
          </p:nvGrpSpPr>
          <p:grpSpPr>
            <a:xfrm>
              <a:off x="288" y="0"/>
              <a:ext cx="5098" cy="4316"/>
              <a:chOff x="288" y="0"/>
              <a:chExt cx="5098" cy="4316"/>
            </a:xfrm>
          </p:grpSpPr>
          <p:sp>
            <p:nvSpPr>
              <p:cNvPr id="29703" name="Freeform 29702"/>
              <p:cNvSpPr/>
              <p:nvPr userDrawn="1"/>
            </p:nvSpPr>
            <p:spPr>
              <a:xfrm>
                <a:off x="2789" y="0"/>
                <a:ext cx="72" cy="4316"/>
              </a:xfrm>
              <a:custGeom>
                <a:avLst/>
                <a:gdLst/>
                <a:ahLst/>
                <a:cxnLst/>
                <a:pathLst>
                  <a:path w="72" h="4316">
                    <a:moveTo>
                      <a:pt x="0" y="0"/>
                    </a:moveTo>
                    <a:lnTo>
                      <a:pt x="60" y="4316"/>
                    </a:lnTo>
                    <a:lnTo>
                      <a:pt x="72" y="4316"/>
                    </a:lnTo>
                    <a:lnTo>
                      <a:pt x="12" y="0"/>
                    </a:lnTo>
                    <a:lnTo>
                      <a:pt x="0" y="0"/>
                    </a:lnTo>
                    <a:lnTo>
                      <a:pt x="0"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4" name="Freeform 29703"/>
              <p:cNvSpPr/>
              <p:nvPr userDrawn="1"/>
            </p:nvSpPr>
            <p:spPr>
              <a:xfrm>
                <a:off x="3089" y="0"/>
                <a:ext cx="174" cy="4316"/>
              </a:xfrm>
              <a:custGeom>
                <a:avLst/>
                <a:gdLst/>
                <a:ahLst/>
                <a:cxnLst/>
                <a:pathLst>
                  <a:path w="174" h="4316">
                    <a:moveTo>
                      <a:pt x="24" y="0"/>
                    </a:moveTo>
                    <a:lnTo>
                      <a:pt x="12" y="0"/>
                    </a:lnTo>
                    <a:lnTo>
                      <a:pt x="42" y="216"/>
                    </a:lnTo>
                    <a:lnTo>
                      <a:pt x="72" y="444"/>
                    </a:lnTo>
                    <a:lnTo>
                      <a:pt x="96" y="689"/>
                    </a:lnTo>
                    <a:lnTo>
                      <a:pt x="120" y="947"/>
                    </a:lnTo>
                    <a:lnTo>
                      <a:pt x="132" y="1211"/>
                    </a:lnTo>
                    <a:lnTo>
                      <a:pt x="150" y="1487"/>
                    </a:lnTo>
                    <a:lnTo>
                      <a:pt x="156" y="1768"/>
                    </a:lnTo>
                    <a:lnTo>
                      <a:pt x="162" y="2062"/>
                    </a:lnTo>
                    <a:lnTo>
                      <a:pt x="156" y="2644"/>
                    </a:lnTo>
                    <a:lnTo>
                      <a:pt x="126" y="3225"/>
                    </a:lnTo>
                    <a:lnTo>
                      <a:pt x="108" y="3507"/>
                    </a:lnTo>
                    <a:lnTo>
                      <a:pt x="78" y="3788"/>
                    </a:lnTo>
                    <a:lnTo>
                      <a:pt x="42" y="4058"/>
                    </a:lnTo>
                    <a:lnTo>
                      <a:pt x="0" y="4316"/>
                    </a:lnTo>
                    <a:lnTo>
                      <a:pt x="12" y="4316"/>
                    </a:lnTo>
                    <a:lnTo>
                      <a:pt x="54" y="4058"/>
                    </a:lnTo>
                    <a:lnTo>
                      <a:pt x="90" y="3782"/>
                    </a:lnTo>
                    <a:lnTo>
                      <a:pt x="120" y="3507"/>
                    </a:lnTo>
                    <a:lnTo>
                      <a:pt x="138" y="3219"/>
                    </a:lnTo>
                    <a:lnTo>
                      <a:pt x="168" y="2638"/>
                    </a:lnTo>
                    <a:lnTo>
                      <a:pt x="174" y="2056"/>
                    </a:lnTo>
                    <a:lnTo>
                      <a:pt x="168" y="1768"/>
                    </a:lnTo>
                    <a:lnTo>
                      <a:pt x="162" y="1487"/>
                    </a:lnTo>
                    <a:lnTo>
                      <a:pt x="144" y="1211"/>
                    </a:lnTo>
                    <a:lnTo>
                      <a:pt x="132" y="941"/>
                    </a:lnTo>
                    <a:lnTo>
                      <a:pt x="108" y="689"/>
                    </a:lnTo>
                    <a:lnTo>
                      <a:pt x="84" y="444"/>
                    </a:lnTo>
                    <a:lnTo>
                      <a:pt x="54" y="216"/>
                    </a:lnTo>
                    <a:lnTo>
                      <a:pt x="24" y="0"/>
                    </a:lnTo>
                    <a:lnTo>
                      <a:pt x="24"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5" name="Freeform 29704"/>
              <p:cNvSpPr/>
              <p:nvPr userDrawn="1"/>
            </p:nvSpPr>
            <p:spPr>
              <a:xfrm>
                <a:off x="3358" y="0"/>
                <a:ext cx="337" cy="4316"/>
              </a:xfrm>
              <a:custGeom>
                <a:avLst/>
                <a:gdLst/>
                <a:ahLst/>
                <a:cxnLst/>
                <a:pathLst>
                  <a:path w="335" h="4316">
                    <a:moveTo>
                      <a:pt x="329" y="2014"/>
                    </a:moveTo>
                    <a:lnTo>
                      <a:pt x="317" y="1726"/>
                    </a:lnTo>
                    <a:lnTo>
                      <a:pt x="293" y="1445"/>
                    </a:lnTo>
                    <a:lnTo>
                      <a:pt x="263" y="1175"/>
                    </a:lnTo>
                    <a:lnTo>
                      <a:pt x="228" y="917"/>
                    </a:lnTo>
                    <a:lnTo>
                      <a:pt x="186" y="665"/>
                    </a:lnTo>
                    <a:lnTo>
                      <a:pt x="132" y="432"/>
                    </a:lnTo>
                    <a:lnTo>
                      <a:pt x="78" y="204"/>
                    </a:lnTo>
                    <a:lnTo>
                      <a:pt x="12" y="0"/>
                    </a:lnTo>
                    <a:lnTo>
                      <a:pt x="0" y="0"/>
                    </a:lnTo>
                    <a:lnTo>
                      <a:pt x="66" y="204"/>
                    </a:lnTo>
                    <a:lnTo>
                      <a:pt x="120" y="432"/>
                    </a:lnTo>
                    <a:lnTo>
                      <a:pt x="174" y="665"/>
                    </a:lnTo>
                    <a:lnTo>
                      <a:pt x="216" y="917"/>
                    </a:lnTo>
                    <a:lnTo>
                      <a:pt x="251" y="1175"/>
                    </a:lnTo>
                    <a:lnTo>
                      <a:pt x="281" y="1445"/>
                    </a:lnTo>
                    <a:lnTo>
                      <a:pt x="305" y="1726"/>
                    </a:lnTo>
                    <a:lnTo>
                      <a:pt x="317" y="2014"/>
                    </a:lnTo>
                    <a:lnTo>
                      <a:pt x="323" y="2314"/>
                    </a:lnTo>
                    <a:lnTo>
                      <a:pt x="317" y="2608"/>
                    </a:lnTo>
                    <a:lnTo>
                      <a:pt x="305" y="2907"/>
                    </a:lnTo>
                    <a:lnTo>
                      <a:pt x="281" y="3201"/>
                    </a:lnTo>
                    <a:lnTo>
                      <a:pt x="257" y="3489"/>
                    </a:lnTo>
                    <a:lnTo>
                      <a:pt x="216" y="3777"/>
                    </a:lnTo>
                    <a:lnTo>
                      <a:pt x="174" y="4052"/>
                    </a:lnTo>
                    <a:lnTo>
                      <a:pt x="120" y="4316"/>
                    </a:lnTo>
                    <a:lnTo>
                      <a:pt x="132" y="4316"/>
                    </a:lnTo>
                    <a:lnTo>
                      <a:pt x="186" y="4052"/>
                    </a:lnTo>
                    <a:lnTo>
                      <a:pt x="228" y="3777"/>
                    </a:lnTo>
                    <a:lnTo>
                      <a:pt x="269" y="3489"/>
                    </a:lnTo>
                    <a:lnTo>
                      <a:pt x="293" y="3201"/>
                    </a:lnTo>
                    <a:lnTo>
                      <a:pt x="317" y="2907"/>
                    </a:lnTo>
                    <a:lnTo>
                      <a:pt x="329" y="2608"/>
                    </a:lnTo>
                    <a:lnTo>
                      <a:pt x="335" y="2314"/>
                    </a:lnTo>
                    <a:lnTo>
                      <a:pt x="329" y="2014"/>
                    </a:lnTo>
                    <a:lnTo>
                      <a:pt x="329" y="2014"/>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6" name="Freeform 29705"/>
              <p:cNvSpPr/>
              <p:nvPr userDrawn="1"/>
            </p:nvSpPr>
            <p:spPr>
              <a:xfrm>
                <a:off x="3676" y="0"/>
                <a:ext cx="427" cy="4316"/>
              </a:xfrm>
              <a:custGeom>
                <a:avLst/>
                <a:gdLst/>
                <a:ahLst/>
                <a:cxnLst/>
                <a:pathLst>
                  <a:path w="425" h="4316">
                    <a:moveTo>
                      <a:pt x="413" y="1924"/>
                    </a:moveTo>
                    <a:lnTo>
                      <a:pt x="395" y="1690"/>
                    </a:lnTo>
                    <a:lnTo>
                      <a:pt x="365" y="1457"/>
                    </a:lnTo>
                    <a:lnTo>
                      <a:pt x="329" y="1229"/>
                    </a:lnTo>
                    <a:lnTo>
                      <a:pt x="281" y="1001"/>
                    </a:lnTo>
                    <a:lnTo>
                      <a:pt x="227" y="761"/>
                    </a:lnTo>
                    <a:lnTo>
                      <a:pt x="162" y="522"/>
                    </a:lnTo>
                    <a:lnTo>
                      <a:pt x="90" y="270"/>
                    </a:lnTo>
                    <a:lnTo>
                      <a:pt x="12" y="0"/>
                    </a:lnTo>
                    <a:lnTo>
                      <a:pt x="0" y="0"/>
                    </a:lnTo>
                    <a:lnTo>
                      <a:pt x="84" y="270"/>
                    </a:lnTo>
                    <a:lnTo>
                      <a:pt x="156" y="522"/>
                    </a:lnTo>
                    <a:lnTo>
                      <a:pt x="216" y="767"/>
                    </a:lnTo>
                    <a:lnTo>
                      <a:pt x="275" y="1001"/>
                    </a:lnTo>
                    <a:lnTo>
                      <a:pt x="317" y="1235"/>
                    </a:lnTo>
                    <a:lnTo>
                      <a:pt x="353" y="1463"/>
                    </a:lnTo>
                    <a:lnTo>
                      <a:pt x="383" y="1690"/>
                    </a:lnTo>
                    <a:lnTo>
                      <a:pt x="401" y="1924"/>
                    </a:lnTo>
                    <a:lnTo>
                      <a:pt x="413" y="2188"/>
                    </a:lnTo>
                    <a:lnTo>
                      <a:pt x="407" y="2458"/>
                    </a:lnTo>
                    <a:lnTo>
                      <a:pt x="395" y="2733"/>
                    </a:lnTo>
                    <a:lnTo>
                      <a:pt x="365" y="3021"/>
                    </a:lnTo>
                    <a:lnTo>
                      <a:pt x="329" y="3321"/>
                    </a:lnTo>
                    <a:lnTo>
                      <a:pt x="275" y="3639"/>
                    </a:lnTo>
                    <a:lnTo>
                      <a:pt x="204" y="3968"/>
                    </a:lnTo>
                    <a:lnTo>
                      <a:pt x="126" y="4316"/>
                    </a:lnTo>
                    <a:lnTo>
                      <a:pt x="138" y="4316"/>
                    </a:lnTo>
                    <a:lnTo>
                      <a:pt x="216" y="3968"/>
                    </a:lnTo>
                    <a:lnTo>
                      <a:pt x="287" y="3639"/>
                    </a:lnTo>
                    <a:lnTo>
                      <a:pt x="341" y="3321"/>
                    </a:lnTo>
                    <a:lnTo>
                      <a:pt x="377" y="3021"/>
                    </a:lnTo>
                    <a:lnTo>
                      <a:pt x="407" y="2733"/>
                    </a:lnTo>
                    <a:lnTo>
                      <a:pt x="419" y="2458"/>
                    </a:lnTo>
                    <a:lnTo>
                      <a:pt x="425" y="2188"/>
                    </a:lnTo>
                    <a:lnTo>
                      <a:pt x="413" y="1924"/>
                    </a:lnTo>
                    <a:lnTo>
                      <a:pt x="413" y="1924"/>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7" name="Freeform 29706"/>
              <p:cNvSpPr/>
              <p:nvPr userDrawn="1"/>
            </p:nvSpPr>
            <p:spPr>
              <a:xfrm>
                <a:off x="3946" y="0"/>
                <a:ext cx="558" cy="4316"/>
              </a:xfrm>
              <a:custGeom>
                <a:avLst/>
                <a:gdLst/>
                <a:ahLst/>
                <a:cxnLst/>
                <a:pathLst>
                  <a:path w="556" h="4316">
                    <a:moveTo>
                      <a:pt x="556" y="2020"/>
                    </a:moveTo>
                    <a:lnTo>
                      <a:pt x="538" y="1732"/>
                    </a:lnTo>
                    <a:lnTo>
                      <a:pt x="503" y="1445"/>
                    </a:lnTo>
                    <a:lnTo>
                      <a:pt x="455" y="1175"/>
                    </a:lnTo>
                    <a:lnTo>
                      <a:pt x="395" y="911"/>
                    </a:lnTo>
                    <a:lnTo>
                      <a:pt x="317" y="659"/>
                    </a:lnTo>
                    <a:lnTo>
                      <a:pt x="228" y="426"/>
                    </a:lnTo>
                    <a:lnTo>
                      <a:pt x="126" y="204"/>
                    </a:lnTo>
                    <a:lnTo>
                      <a:pt x="12" y="0"/>
                    </a:lnTo>
                    <a:lnTo>
                      <a:pt x="0" y="0"/>
                    </a:lnTo>
                    <a:lnTo>
                      <a:pt x="114" y="204"/>
                    </a:lnTo>
                    <a:lnTo>
                      <a:pt x="216" y="426"/>
                    </a:lnTo>
                    <a:lnTo>
                      <a:pt x="305" y="659"/>
                    </a:lnTo>
                    <a:lnTo>
                      <a:pt x="383" y="911"/>
                    </a:lnTo>
                    <a:lnTo>
                      <a:pt x="443" y="1175"/>
                    </a:lnTo>
                    <a:lnTo>
                      <a:pt x="491" y="1445"/>
                    </a:lnTo>
                    <a:lnTo>
                      <a:pt x="526" y="1732"/>
                    </a:lnTo>
                    <a:lnTo>
                      <a:pt x="544" y="2020"/>
                    </a:lnTo>
                    <a:lnTo>
                      <a:pt x="544" y="2326"/>
                    </a:lnTo>
                    <a:lnTo>
                      <a:pt x="532" y="2632"/>
                    </a:lnTo>
                    <a:lnTo>
                      <a:pt x="503" y="2931"/>
                    </a:lnTo>
                    <a:lnTo>
                      <a:pt x="455" y="3225"/>
                    </a:lnTo>
                    <a:lnTo>
                      <a:pt x="389" y="3513"/>
                    </a:lnTo>
                    <a:lnTo>
                      <a:pt x="311" y="3788"/>
                    </a:lnTo>
                    <a:lnTo>
                      <a:pt x="216" y="4058"/>
                    </a:lnTo>
                    <a:lnTo>
                      <a:pt x="102" y="4316"/>
                    </a:lnTo>
                    <a:lnTo>
                      <a:pt x="114" y="4316"/>
                    </a:lnTo>
                    <a:lnTo>
                      <a:pt x="228" y="4058"/>
                    </a:lnTo>
                    <a:lnTo>
                      <a:pt x="323" y="3788"/>
                    </a:lnTo>
                    <a:lnTo>
                      <a:pt x="401" y="3513"/>
                    </a:lnTo>
                    <a:lnTo>
                      <a:pt x="467" y="3225"/>
                    </a:lnTo>
                    <a:lnTo>
                      <a:pt x="515" y="2931"/>
                    </a:lnTo>
                    <a:lnTo>
                      <a:pt x="544" y="2632"/>
                    </a:lnTo>
                    <a:lnTo>
                      <a:pt x="556" y="2326"/>
                    </a:lnTo>
                    <a:lnTo>
                      <a:pt x="556" y="2020"/>
                    </a:lnTo>
                    <a:lnTo>
                      <a:pt x="556" y="202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8" name="Freeform 29707"/>
              <p:cNvSpPr/>
              <p:nvPr userDrawn="1"/>
            </p:nvSpPr>
            <p:spPr>
              <a:xfrm>
                <a:off x="4246" y="0"/>
                <a:ext cx="690" cy="4316"/>
              </a:xfrm>
              <a:custGeom>
                <a:avLst/>
                <a:gdLst/>
                <a:ahLst/>
                <a:cxnLst/>
                <a:pathLst>
                  <a:path w="688" h="4316">
                    <a:moveTo>
                      <a:pt x="688" y="2086"/>
                    </a:moveTo>
                    <a:lnTo>
                      <a:pt x="670" y="1810"/>
                    </a:lnTo>
                    <a:lnTo>
                      <a:pt x="634" y="1541"/>
                    </a:lnTo>
                    <a:lnTo>
                      <a:pt x="574" y="1271"/>
                    </a:lnTo>
                    <a:lnTo>
                      <a:pt x="497" y="1007"/>
                    </a:lnTo>
                    <a:lnTo>
                      <a:pt x="401" y="749"/>
                    </a:lnTo>
                    <a:lnTo>
                      <a:pt x="293" y="492"/>
                    </a:lnTo>
                    <a:lnTo>
                      <a:pt x="162" y="240"/>
                    </a:lnTo>
                    <a:lnTo>
                      <a:pt x="12" y="0"/>
                    </a:lnTo>
                    <a:lnTo>
                      <a:pt x="0" y="0"/>
                    </a:lnTo>
                    <a:lnTo>
                      <a:pt x="150" y="240"/>
                    </a:lnTo>
                    <a:lnTo>
                      <a:pt x="281" y="492"/>
                    </a:lnTo>
                    <a:lnTo>
                      <a:pt x="389" y="749"/>
                    </a:lnTo>
                    <a:lnTo>
                      <a:pt x="485" y="1007"/>
                    </a:lnTo>
                    <a:lnTo>
                      <a:pt x="562" y="1271"/>
                    </a:lnTo>
                    <a:lnTo>
                      <a:pt x="622" y="1541"/>
                    </a:lnTo>
                    <a:lnTo>
                      <a:pt x="658" y="1810"/>
                    </a:lnTo>
                    <a:lnTo>
                      <a:pt x="676" y="2086"/>
                    </a:lnTo>
                    <a:lnTo>
                      <a:pt x="676" y="2368"/>
                    </a:lnTo>
                    <a:lnTo>
                      <a:pt x="658" y="2650"/>
                    </a:lnTo>
                    <a:lnTo>
                      <a:pt x="616" y="2931"/>
                    </a:lnTo>
                    <a:lnTo>
                      <a:pt x="556" y="3213"/>
                    </a:lnTo>
                    <a:lnTo>
                      <a:pt x="473" y="3495"/>
                    </a:lnTo>
                    <a:lnTo>
                      <a:pt x="371" y="3777"/>
                    </a:lnTo>
                    <a:lnTo>
                      <a:pt x="251" y="4046"/>
                    </a:lnTo>
                    <a:lnTo>
                      <a:pt x="114" y="4316"/>
                    </a:lnTo>
                    <a:lnTo>
                      <a:pt x="126" y="4316"/>
                    </a:lnTo>
                    <a:lnTo>
                      <a:pt x="263" y="4046"/>
                    </a:lnTo>
                    <a:lnTo>
                      <a:pt x="383" y="3777"/>
                    </a:lnTo>
                    <a:lnTo>
                      <a:pt x="485" y="3495"/>
                    </a:lnTo>
                    <a:lnTo>
                      <a:pt x="568" y="3219"/>
                    </a:lnTo>
                    <a:lnTo>
                      <a:pt x="628" y="2937"/>
                    </a:lnTo>
                    <a:lnTo>
                      <a:pt x="670" y="2656"/>
                    </a:lnTo>
                    <a:lnTo>
                      <a:pt x="688" y="2368"/>
                    </a:lnTo>
                    <a:lnTo>
                      <a:pt x="688" y="2086"/>
                    </a:lnTo>
                    <a:lnTo>
                      <a:pt x="688" y="2086"/>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9" name="Freeform 29708"/>
              <p:cNvSpPr/>
              <p:nvPr userDrawn="1"/>
            </p:nvSpPr>
            <p:spPr>
              <a:xfrm>
                <a:off x="4522" y="0"/>
                <a:ext cx="864" cy="4316"/>
              </a:xfrm>
              <a:custGeom>
                <a:avLst/>
                <a:gdLst/>
                <a:ahLst/>
                <a:cxnLst/>
                <a:pathLst>
                  <a:path w="861" h="4316">
                    <a:moveTo>
                      <a:pt x="855" y="2128"/>
                    </a:moveTo>
                    <a:lnTo>
                      <a:pt x="831" y="1834"/>
                    </a:lnTo>
                    <a:lnTo>
                      <a:pt x="808" y="1684"/>
                    </a:lnTo>
                    <a:lnTo>
                      <a:pt x="784" y="1541"/>
                    </a:lnTo>
                    <a:lnTo>
                      <a:pt x="748" y="1397"/>
                    </a:lnTo>
                    <a:lnTo>
                      <a:pt x="712" y="1253"/>
                    </a:lnTo>
                    <a:lnTo>
                      <a:pt x="664" y="1115"/>
                    </a:lnTo>
                    <a:lnTo>
                      <a:pt x="610" y="977"/>
                    </a:lnTo>
                    <a:lnTo>
                      <a:pt x="491" y="719"/>
                    </a:lnTo>
                    <a:lnTo>
                      <a:pt x="353" y="468"/>
                    </a:lnTo>
                    <a:lnTo>
                      <a:pt x="192" y="228"/>
                    </a:lnTo>
                    <a:lnTo>
                      <a:pt x="12" y="0"/>
                    </a:lnTo>
                    <a:lnTo>
                      <a:pt x="0" y="0"/>
                    </a:lnTo>
                    <a:lnTo>
                      <a:pt x="180" y="228"/>
                    </a:lnTo>
                    <a:lnTo>
                      <a:pt x="341" y="468"/>
                    </a:lnTo>
                    <a:lnTo>
                      <a:pt x="479" y="719"/>
                    </a:lnTo>
                    <a:lnTo>
                      <a:pt x="598" y="983"/>
                    </a:lnTo>
                    <a:lnTo>
                      <a:pt x="652" y="1121"/>
                    </a:lnTo>
                    <a:lnTo>
                      <a:pt x="700" y="1259"/>
                    </a:lnTo>
                    <a:lnTo>
                      <a:pt x="736" y="1403"/>
                    </a:lnTo>
                    <a:lnTo>
                      <a:pt x="772" y="1547"/>
                    </a:lnTo>
                    <a:lnTo>
                      <a:pt x="802" y="1690"/>
                    </a:lnTo>
                    <a:lnTo>
                      <a:pt x="819" y="1834"/>
                    </a:lnTo>
                    <a:lnTo>
                      <a:pt x="837" y="1984"/>
                    </a:lnTo>
                    <a:lnTo>
                      <a:pt x="843" y="2128"/>
                    </a:lnTo>
                    <a:lnTo>
                      <a:pt x="849" y="2278"/>
                    </a:lnTo>
                    <a:lnTo>
                      <a:pt x="843" y="2428"/>
                    </a:lnTo>
                    <a:lnTo>
                      <a:pt x="831" y="2572"/>
                    </a:lnTo>
                    <a:lnTo>
                      <a:pt x="819" y="2721"/>
                    </a:lnTo>
                    <a:lnTo>
                      <a:pt x="796" y="2865"/>
                    </a:lnTo>
                    <a:lnTo>
                      <a:pt x="766" y="3015"/>
                    </a:lnTo>
                    <a:lnTo>
                      <a:pt x="724" y="3159"/>
                    </a:lnTo>
                    <a:lnTo>
                      <a:pt x="682" y="3303"/>
                    </a:lnTo>
                    <a:lnTo>
                      <a:pt x="586" y="3567"/>
                    </a:lnTo>
                    <a:lnTo>
                      <a:pt x="473" y="3824"/>
                    </a:lnTo>
                    <a:lnTo>
                      <a:pt x="335" y="4076"/>
                    </a:lnTo>
                    <a:lnTo>
                      <a:pt x="180" y="4316"/>
                    </a:lnTo>
                    <a:lnTo>
                      <a:pt x="192" y="4316"/>
                    </a:lnTo>
                    <a:lnTo>
                      <a:pt x="347" y="4076"/>
                    </a:lnTo>
                    <a:lnTo>
                      <a:pt x="485" y="3824"/>
                    </a:lnTo>
                    <a:lnTo>
                      <a:pt x="598" y="3573"/>
                    </a:lnTo>
                    <a:lnTo>
                      <a:pt x="694" y="3309"/>
                    </a:lnTo>
                    <a:lnTo>
                      <a:pt x="736" y="3165"/>
                    </a:lnTo>
                    <a:lnTo>
                      <a:pt x="778" y="3021"/>
                    </a:lnTo>
                    <a:lnTo>
                      <a:pt x="808" y="2871"/>
                    </a:lnTo>
                    <a:lnTo>
                      <a:pt x="831" y="2727"/>
                    </a:lnTo>
                    <a:lnTo>
                      <a:pt x="843" y="2578"/>
                    </a:lnTo>
                    <a:lnTo>
                      <a:pt x="855" y="2428"/>
                    </a:lnTo>
                    <a:lnTo>
                      <a:pt x="861" y="2278"/>
                    </a:lnTo>
                    <a:lnTo>
                      <a:pt x="855" y="2128"/>
                    </a:lnTo>
                    <a:lnTo>
                      <a:pt x="855" y="212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0" name="Freeform 29709"/>
              <p:cNvSpPr/>
              <p:nvPr userDrawn="1"/>
            </p:nvSpPr>
            <p:spPr>
              <a:xfrm>
                <a:off x="2399" y="0"/>
                <a:ext cx="150" cy="4316"/>
              </a:xfrm>
              <a:custGeom>
                <a:avLst/>
                <a:gdLst/>
                <a:ahLst/>
                <a:cxnLst/>
                <a:pathLst>
                  <a:path w="149" h="4316">
                    <a:moveTo>
                      <a:pt x="18" y="1942"/>
                    </a:moveTo>
                    <a:lnTo>
                      <a:pt x="30" y="1630"/>
                    </a:lnTo>
                    <a:lnTo>
                      <a:pt x="42" y="1331"/>
                    </a:lnTo>
                    <a:lnTo>
                      <a:pt x="59" y="1055"/>
                    </a:lnTo>
                    <a:lnTo>
                      <a:pt x="77" y="791"/>
                    </a:lnTo>
                    <a:lnTo>
                      <a:pt x="83" y="671"/>
                    </a:lnTo>
                    <a:lnTo>
                      <a:pt x="95" y="557"/>
                    </a:lnTo>
                    <a:lnTo>
                      <a:pt x="107" y="444"/>
                    </a:lnTo>
                    <a:lnTo>
                      <a:pt x="113" y="342"/>
                    </a:lnTo>
                    <a:lnTo>
                      <a:pt x="125" y="246"/>
                    </a:lnTo>
                    <a:lnTo>
                      <a:pt x="131" y="156"/>
                    </a:lnTo>
                    <a:lnTo>
                      <a:pt x="143" y="72"/>
                    </a:lnTo>
                    <a:lnTo>
                      <a:pt x="149" y="0"/>
                    </a:lnTo>
                    <a:lnTo>
                      <a:pt x="137" y="0"/>
                    </a:lnTo>
                    <a:lnTo>
                      <a:pt x="131" y="72"/>
                    </a:lnTo>
                    <a:lnTo>
                      <a:pt x="119" y="156"/>
                    </a:lnTo>
                    <a:lnTo>
                      <a:pt x="113" y="246"/>
                    </a:lnTo>
                    <a:lnTo>
                      <a:pt x="101" y="342"/>
                    </a:lnTo>
                    <a:lnTo>
                      <a:pt x="95" y="444"/>
                    </a:lnTo>
                    <a:lnTo>
                      <a:pt x="83" y="557"/>
                    </a:lnTo>
                    <a:lnTo>
                      <a:pt x="71" y="671"/>
                    </a:lnTo>
                    <a:lnTo>
                      <a:pt x="65" y="791"/>
                    </a:lnTo>
                    <a:lnTo>
                      <a:pt x="48" y="1055"/>
                    </a:lnTo>
                    <a:lnTo>
                      <a:pt x="30" y="1331"/>
                    </a:lnTo>
                    <a:lnTo>
                      <a:pt x="18" y="1630"/>
                    </a:lnTo>
                    <a:lnTo>
                      <a:pt x="6" y="1942"/>
                    </a:lnTo>
                    <a:lnTo>
                      <a:pt x="0" y="2278"/>
                    </a:lnTo>
                    <a:lnTo>
                      <a:pt x="6" y="2602"/>
                    </a:lnTo>
                    <a:lnTo>
                      <a:pt x="12" y="2919"/>
                    </a:lnTo>
                    <a:lnTo>
                      <a:pt x="24" y="3219"/>
                    </a:lnTo>
                    <a:lnTo>
                      <a:pt x="36" y="3513"/>
                    </a:lnTo>
                    <a:lnTo>
                      <a:pt x="59" y="3794"/>
                    </a:lnTo>
                    <a:lnTo>
                      <a:pt x="89" y="4058"/>
                    </a:lnTo>
                    <a:lnTo>
                      <a:pt x="125" y="4316"/>
                    </a:lnTo>
                    <a:lnTo>
                      <a:pt x="137" y="4316"/>
                    </a:lnTo>
                    <a:lnTo>
                      <a:pt x="101" y="4058"/>
                    </a:lnTo>
                    <a:lnTo>
                      <a:pt x="71" y="3794"/>
                    </a:lnTo>
                    <a:lnTo>
                      <a:pt x="48" y="3513"/>
                    </a:lnTo>
                    <a:lnTo>
                      <a:pt x="36" y="3225"/>
                    </a:lnTo>
                    <a:lnTo>
                      <a:pt x="24" y="2919"/>
                    </a:lnTo>
                    <a:lnTo>
                      <a:pt x="18" y="2608"/>
                    </a:lnTo>
                    <a:lnTo>
                      <a:pt x="12" y="2278"/>
                    </a:lnTo>
                    <a:lnTo>
                      <a:pt x="18" y="1942"/>
                    </a:lnTo>
                    <a:lnTo>
                      <a:pt x="18" y="1942"/>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1" name="Freeform 29710"/>
              <p:cNvSpPr/>
              <p:nvPr userDrawn="1"/>
            </p:nvSpPr>
            <p:spPr>
              <a:xfrm>
                <a:off x="1967" y="0"/>
                <a:ext cx="300" cy="4316"/>
              </a:xfrm>
              <a:custGeom>
                <a:avLst/>
                <a:gdLst/>
                <a:ahLst/>
                <a:cxnLst/>
                <a:pathLst>
                  <a:path w="299" h="4316">
                    <a:moveTo>
                      <a:pt x="18" y="2062"/>
                    </a:moveTo>
                    <a:lnTo>
                      <a:pt x="30" y="1750"/>
                    </a:lnTo>
                    <a:lnTo>
                      <a:pt x="54" y="1451"/>
                    </a:lnTo>
                    <a:lnTo>
                      <a:pt x="84" y="1169"/>
                    </a:lnTo>
                    <a:lnTo>
                      <a:pt x="126" y="899"/>
                    </a:lnTo>
                    <a:lnTo>
                      <a:pt x="162" y="641"/>
                    </a:lnTo>
                    <a:lnTo>
                      <a:pt x="209" y="408"/>
                    </a:lnTo>
                    <a:lnTo>
                      <a:pt x="251" y="192"/>
                    </a:lnTo>
                    <a:lnTo>
                      <a:pt x="299" y="0"/>
                    </a:lnTo>
                    <a:lnTo>
                      <a:pt x="287" y="0"/>
                    </a:lnTo>
                    <a:lnTo>
                      <a:pt x="239" y="192"/>
                    </a:lnTo>
                    <a:lnTo>
                      <a:pt x="198" y="408"/>
                    </a:lnTo>
                    <a:lnTo>
                      <a:pt x="156" y="641"/>
                    </a:lnTo>
                    <a:lnTo>
                      <a:pt x="114" y="899"/>
                    </a:lnTo>
                    <a:lnTo>
                      <a:pt x="78" y="1169"/>
                    </a:lnTo>
                    <a:lnTo>
                      <a:pt x="48" y="1451"/>
                    </a:lnTo>
                    <a:lnTo>
                      <a:pt x="24" y="1750"/>
                    </a:lnTo>
                    <a:lnTo>
                      <a:pt x="6" y="2062"/>
                    </a:lnTo>
                    <a:lnTo>
                      <a:pt x="0" y="2374"/>
                    </a:lnTo>
                    <a:lnTo>
                      <a:pt x="12" y="2674"/>
                    </a:lnTo>
                    <a:lnTo>
                      <a:pt x="30" y="2973"/>
                    </a:lnTo>
                    <a:lnTo>
                      <a:pt x="54" y="3255"/>
                    </a:lnTo>
                    <a:lnTo>
                      <a:pt x="96" y="3537"/>
                    </a:lnTo>
                    <a:lnTo>
                      <a:pt x="144" y="3806"/>
                    </a:lnTo>
                    <a:lnTo>
                      <a:pt x="203" y="4064"/>
                    </a:lnTo>
                    <a:lnTo>
                      <a:pt x="275" y="4316"/>
                    </a:lnTo>
                    <a:lnTo>
                      <a:pt x="287" y="4316"/>
                    </a:lnTo>
                    <a:lnTo>
                      <a:pt x="215" y="4064"/>
                    </a:lnTo>
                    <a:lnTo>
                      <a:pt x="156" y="3806"/>
                    </a:lnTo>
                    <a:lnTo>
                      <a:pt x="108" y="3537"/>
                    </a:lnTo>
                    <a:lnTo>
                      <a:pt x="66" y="3261"/>
                    </a:lnTo>
                    <a:lnTo>
                      <a:pt x="42" y="2973"/>
                    </a:lnTo>
                    <a:lnTo>
                      <a:pt x="24" y="2680"/>
                    </a:lnTo>
                    <a:lnTo>
                      <a:pt x="12" y="2374"/>
                    </a:lnTo>
                    <a:lnTo>
                      <a:pt x="18" y="2062"/>
                    </a:lnTo>
                    <a:lnTo>
                      <a:pt x="18" y="2062"/>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2" name="Freeform 29711"/>
              <p:cNvSpPr/>
              <p:nvPr userDrawn="1"/>
            </p:nvSpPr>
            <p:spPr>
              <a:xfrm>
                <a:off x="1566" y="0"/>
                <a:ext cx="425" cy="4316"/>
              </a:xfrm>
              <a:custGeom>
                <a:avLst/>
                <a:gdLst/>
                <a:ahLst/>
                <a:cxnLst/>
                <a:pathLst>
                  <a:path w="424" h="4316">
                    <a:moveTo>
                      <a:pt x="424" y="0"/>
                    </a:moveTo>
                    <a:lnTo>
                      <a:pt x="412" y="0"/>
                    </a:lnTo>
                    <a:lnTo>
                      <a:pt x="316" y="222"/>
                    </a:lnTo>
                    <a:lnTo>
                      <a:pt x="239" y="462"/>
                    </a:lnTo>
                    <a:lnTo>
                      <a:pt x="167" y="707"/>
                    </a:lnTo>
                    <a:lnTo>
                      <a:pt x="107" y="971"/>
                    </a:lnTo>
                    <a:lnTo>
                      <a:pt x="65" y="1247"/>
                    </a:lnTo>
                    <a:lnTo>
                      <a:pt x="29" y="1529"/>
                    </a:lnTo>
                    <a:lnTo>
                      <a:pt x="6" y="1822"/>
                    </a:lnTo>
                    <a:lnTo>
                      <a:pt x="0" y="2122"/>
                    </a:lnTo>
                    <a:lnTo>
                      <a:pt x="6" y="2404"/>
                    </a:lnTo>
                    <a:lnTo>
                      <a:pt x="24" y="2686"/>
                    </a:lnTo>
                    <a:lnTo>
                      <a:pt x="47" y="2961"/>
                    </a:lnTo>
                    <a:lnTo>
                      <a:pt x="89" y="3243"/>
                    </a:lnTo>
                    <a:lnTo>
                      <a:pt x="137" y="3519"/>
                    </a:lnTo>
                    <a:lnTo>
                      <a:pt x="197" y="3788"/>
                    </a:lnTo>
                    <a:lnTo>
                      <a:pt x="269" y="4058"/>
                    </a:lnTo>
                    <a:lnTo>
                      <a:pt x="346" y="4316"/>
                    </a:lnTo>
                    <a:lnTo>
                      <a:pt x="358" y="4316"/>
                    </a:lnTo>
                    <a:lnTo>
                      <a:pt x="281" y="4058"/>
                    </a:lnTo>
                    <a:lnTo>
                      <a:pt x="209" y="3788"/>
                    </a:lnTo>
                    <a:lnTo>
                      <a:pt x="149" y="3519"/>
                    </a:lnTo>
                    <a:lnTo>
                      <a:pt x="101" y="3243"/>
                    </a:lnTo>
                    <a:lnTo>
                      <a:pt x="59" y="2961"/>
                    </a:lnTo>
                    <a:lnTo>
                      <a:pt x="35" y="2686"/>
                    </a:lnTo>
                    <a:lnTo>
                      <a:pt x="18" y="2404"/>
                    </a:lnTo>
                    <a:lnTo>
                      <a:pt x="12" y="2122"/>
                    </a:lnTo>
                    <a:lnTo>
                      <a:pt x="18" y="1822"/>
                    </a:lnTo>
                    <a:lnTo>
                      <a:pt x="41" y="1529"/>
                    </a:lnTo>
                    <a:lnTo>
                      <a:pt x="71" y="1247"/>
                    </a:lnTo>
                    <a:lnTo>
                      <a:pt x="119" y="971"/>
                    </a:lnTo>
                    <a:lnTo>
                      <a:pt x="179" y="707"/>
                    </a:lnTo>
                    <a:lnTo>
                      <a:pt x="245" y="462"/>
                    </a:lnTo>
                    <a:lnTo>
                      <a:pt x="328" y="222"/>
                    </a:lnTo>
                    <a:lnTo>
                      <a:pt x="424" y="0"/>
                    </a:lnTo>
                    <a:lnTo>
                      <a:pt x="424"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3" name="Freeform 29712"/>
              <p:cNvSpPr/>
              <p:nvPr userDrawn="1"/>
            </p:nvSpPr>
            <p:spPr>
              <a:xfrm>
                <a:off x="1128" y="0"/>
                <a:ext cx="575" cy="4316"/>
              </a:xfrm>
              <a:custGeom>
                <a:avLst/>
                <a:gdLst/>
                <a:ahLst/>
                <a:cxnLst/>
                <a:pathLst>
                  <a:path w="574" h="4316">
                    <a:moveTo>
                      <a:pt x="12" y="2146"/>
                    </a:moveTo>
                    <a:lnTo>
                      <a:pt x="24" y="1846"/>
                    </a:lnTo>
                    <a:lnTo>
                      <a:pt x="54" y="1559"/>
                    </a:lnTo>
                    <a:lnTo>
                      <a:pt x="96" y="1277"/>
                    </a:lnTo>
                    <a:lnTo>
                      <a:pt x="162" y="1001"/>
                    </a:lnTo>
                    <a:lnTo>
                      <a:pt x="239" y="731"/>
                    </a:lnTo>
                    <a:lnTo>
                      <a:pt x="335" y="480"/>
                    </a:lnTo>
                    <a:lnTo>
                      <a:pt x="449" y="234"/>
                    </a:lnTo>
                    <a:lnTo>
                      <a:pt x="574" y="0"/>
                    </a:lnTo>
                    <a:lnTo>
                      <a:pt x="562" y="0"/>
                    </a:lnTo>
                    <a:lnTo>
                      <a:pt x="437" y="234"/>
                    </a:lnTo>
                    <a:lnTo>
                      <a:pt x="323" y="480"/>
                    </a:lnTo>
                    <a:lnTo>
                      <a:pt x="227" y="737"/>
                    </a:lnTo>
                    <a:lnTo>
                      <a:pt x="150" y="1001"/>
                    </a:lnTo>
                    <a:lnTo>
                      <a:pt x="84" y="1277"/>
                    </a:lnTo>
                    <a:lnTo>
                      <a:pt x="42" y="1559"/>
                    </a:lnTo>
                    <a:lnTo>
                      <a:pt x="12" y="1852"/>
                    </a:lnTo>
                    <a:lnTo>
                      <a:pt x="0" y="2146"/>
                    </a:lnTo>
                    <a:lnTo>
                      <a:pt x="6" y="2434"/>
                    </a:lnTo>
                    <a:lnTo>
                      <a:pt x="30" y="2715"/>
                    </a:lnTo>
                    <a:lnTo>
                      <a:pt x="66" y="2997"/>
                    </a:lnTo>
                    <a:lnTo>
                      <a:pt x="120" y="3273"/>
                    </a:lnTo>
                    <a:lnTo>
                      <a:pt x="191" y="3549"/>
                    </a:lnTo>
                    <a:lnTo>
                      <a:pt x="275" y="3812"/>
                    </a:lnTo>
                    <a:lnTo>
                      <a:pt x="371" y="4070"/>
                    </a:lnTo>
                    <a:lnTo>
                      <a:pt x="484" y="4316"/>
                    </a:lnTo>
                    <a:lnTo>
                      <a:pt x="496" y="4316"/>
                    </a:lnTo>
                    <a:lnTo>
                      <a:pt x="383" y="4070"/>
                    </a:lnTo>
                    <a:lnTo>
                      <a:pt x="287" y="3812"/>
                    </a:lnTo>
                    <a:lnTo>
                      <a:pt x="203" y="3549"/>
                    </a:lnTo>
                    <a:lnTo>
                      <a:pt x="132" y="3273"/>
                    </a:lnTo>
                    <a:lnTo>
                      <a:pt x="78" y="2997"/>
                    </a:lnTo>
                    <a:lnTo>
                      <a:pt x="42" y="2715"/>
                    </a:lnTo>
                    <a:lnTo>
                      <a:pt x="18" y="2434"/>
                    </a:lnTo>
                    <a:lnTo>
                      <a:pt x="12" y="2146"/>
                    </a:lnTo>
                    <a:lnTo>
                      <a:pt x="12" y="2146"/>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4" name="Freeform 29713"/>
              <p:cNvSpPr/>
              <p:nvPr userDrawn="1"/>
            </p:nvSpPr>
            <p:spPr>
              <a:xfrm>
                <a:off x="702" y="0"/>
                <a:ext cx="737" cy="4316"/>
              </a:xfrm>
              <a:custGeom>
                <a:avLst/>
                <a:gdLst/>
                <a:ahLst/>
                <a:cxnLst/>
                <a:pathLst>
                  <a:path w="735" h="4316">
                    <a:moveTo>
                      <a:pt x="12" y="2098"/>
                    </a:moveTo>
                    <a:lnTo>
                      <a:pt x="29" y="1798"/>
                    </a:lnTo>
                    <a:lnTo>
                      <a:pt x="71" y="1505"/>
                    </a:lnTo>
                    <a:lnTo>
                      <a:pt x="131" y="1223"/>
                    </a:lnTo>
                    <a:lnTo>
                      <a:pt x="215" y="941"/>
                    </a:lnTo>
                    <a:lnTo>
                      <a:pt x="316" y="689"/>
                    </a:lnTo>
                    <a:lnTo>
                      <a:pt x="442" y="444"/>
                    </a:lnTo>
                    <a:lnTo>
                      <a:pt x="580" y="216"/>
                    </a:lnTo>
                    <a:lnTo>
                      <a:pt x="735" y="0"/>
                    </a:lnTo>
                    <a:lnTo>
                      <a:pt x="723" y="0"/>
                    </a:lnTo>
                    <a:lnTo>
                      <a:pt x="568" y="210"/>
                    </a:lnTo>
                    <a:lnTo>
                      <a:pt x="430" y="438"/>
                    </a:lnTo>
                    <a:lnTo>
                      <a:pt x="311" y="683"/>
                    </a:lnTo>
                    <a:lnTo>
                      <a:pt x="209" y="941"/>
                    </a:lnTo>
                    <a:lnTo>
                      <a:pt x="125" y="1217"/>
                    </a:lnTo>
                    <a:lnTo>
                      <a:pt x="59" y="1505"/>
                    </a:lnTo>
                    <a:lnTo>
                      <a:pt x="18" y="1798"/>
                    </a:lnTo>
                    <a:lnTo>
                      <a:pt x="0" y="2098"/>
                    </a:lnTo>
                    <a:lnTo>
                      <a:pt x="6" y="2404"/>
                    </a:lnTo>
                    <a:lnTo>
                      <a:pt x="29" y="2709"/>
                    </a:lnTo>
                    <a:lnTo>
                      <a:pt x="77" y="3015"/>
                    </a:lnTo>
                    <a:lnTo>
                      <a:pt x="149" y="3315"/>
                    </a:lnTo>
                    <a:lnTo>
                      <a:pt x="227" y="3573"/>
                    </a:lnTo>
                    <a:lnTo>
                      <a:pt x="316" y="3824"/>
                    </a:lnTo>
                    <a:lnTo>
                      <a:pt x="424" y="4076"/>
                    </a:lnTo>
                    <a:lnTo>
                      <a:pt x="544" y="4316"/>
                    </a:lnTo>
                    <a:lnTo>
                      <a:pt x="556" y="4316"/>
                    </a:lnTo>
                    <a:lnTo>
                      <a:pt x="436" y="4076"/>
                    </a:lnTo>
                    <a:lnTo>
                      <a:pt x="328" y="3824"/>
                    </a:lnTo>
                    <a:lnTo>
                      <a:pt x="239" y="3573"/>
                    </a:lnTo>
                    <a:lnTo>
                      <a:pt x="161" y="3315"/>
                    </a:lnTo>
                    <a:lnTo>
                      <a:pt x="89" y="3015"/>
                    </a:lnTo>
                    <a:lnTo>
                      <a:pt x="41" y="2709"/>
                    </a:lnTo>
                    <a:lnTo>
                      <a:pt x="18" y="2404"/>
                    </a:lnTo>
                    <a:lnTo>
                      <a:pt x="12" y="2098"/>
                    </a:lnTo>
                    <a:lnTo>
                      <a:pt x="12" y="209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5" name="Freeform 29714"/>
              <p:cNvSpPr/>
              <p:nvPr userDrawn="1"/>
            </p:nvSpPr>
            <p:spPr>
              <a:xfrm>
                <a:off x="288" y="0"/>
                <a:ext cx="840" cy="4316"/>
              </a:xfrm>
              <a:custGeom>
                <a:avLst/>
                <a:gdLst/>
                <a:ahLst/>
                <a:cxnLst/>
                <a:pathLst>
                  <a:path w="837" h="4316">
                    <a:moveTo>
                      <a:pt x="18" y="1948"/>
                    </a:moveTo>
                    <a:lnTo>
                      <a:pt x="48" y="1708"/>
                    </a:lnTo>
                    <a:lnTo>
                      <a:pt x="96" y="1475"/>
                    </a:lnTo>
                    <a:lnTo>
                      <a:pt x="161" y="1235"/>
                    </a:lnTo>
                    <a:lnTo>
                      <a:pt x="251" y="995"/>
                    </a:lnTo>
                    <a:lnTo>
                      <a:pt x="365" y="755"/>
                    </a:lnTo>
                    <a:lnTo>
                      <a:pt x="496" y="510"/>
                    </a:lnTo>
                    <a:lnTo>
                      <a:pt x="658" y="258"/>
                    </a:lnTo>
                    <a:lnTo>
                      <a:pt x="741" y="132"/>
                    </a:lnTo>
                    <a:lnTo>
                      <a:pt x="837" y="0"/>
                    </a:lnTo>
                    <a:lnTo>
                      <a:pt x="825" y="0"/>
                    </a:lnTo>
                    <a:lnTo>
                      <a:pt x="729" y="132"/>
                    </a:lnTo>
                    <a:lnTo>
                      <a:pt x="640" y="258"/>
                    </a:lnTo>
                    <a:lnTo>
                      <a:pt x="562" y="384"/>
                    </a:lnTo>
                    <a:lnTo>
                      <a:pt x="484" y="510"/>
                    </a:lnTo>
                    <a:lnTo>
                      <a:pt x="353" y="755"/>
                    </a:lnTo>
                    <a:lnTo>
                      <a:pt x="239" y="995"/>
                    </a:lnTo>
                    <a:lnTo>
                      <a:pt x="150" y="1235"/>
                    </a:lnTo>
                    <a:lnTo>
                      <a:pt x="84" y="1469"/>
                    </a:lnTo>
                    <a:lnTo>
                      <a:pt x="36" y="1702"/>
                    </a:lnTo>
                    <a:lnTo>
                      <a:pt x="6" y="1942"/>
                    </a:lnTo>
                    <a:lnTo>
                      <a:pt x="0" y="2200"/>
                    </a:lnTo>
                    <a:lnTo>
                      <a:pt x="12" y="2470"/>
                    </a:lnTo>
                    <a:lnTo>
                      <a:pt x="48" y="2739"/>
                    </a:lnTo>
                    <a:lnTo>
                      <a:pt x="114" y="3027"/>
                    </a:lnTo>
                    <a:lnTo>
                      <a:pt x="150" y="3171"/>
                    </a:lnTo>
                    <a:lnTo>
                      <a:pt x="197" y="3321"/>
                    </a:lnTo>
                    <a:lnTo>
                      <a:pt x="245" y="3477"/>
                    </a:lnTo>
                    <a:lnTo>
                      <a:pt x="305" y="3639"/>
                    </a:lnTo>
                    <a:lnTo>
                      <a:pt x="365" y="3800"/>
                    </a:lnTo>
                    <a:lnTo>
                      <a:pt x="437" y="3968"/>
                    </a:lnTo>
                    <a:lnTo>
                      <a:pt x="508" y="4136"/>
                    </a:lnTo>
                    <a:lnTo>
                      <a:pt x="592" y="4316"/>
                    </a:lnTo>
                    <a:lnTo>
                      <a:pt x="604" y="4316"/>
                    </a:lnTo>
                    <a:lnTo>
                      <a:pt x="520" y="4136"/>
                    </a:lnTo>
                    <a:lnTo>
                      <a:pt x="448" y="3968"/>
                    </a:lnTo>
                    <a:lnTo>
                      <a:pt x="377" y="3800"/>
                    </a:lnTo>
                    <a:lnTo>
                      <a:pt x="317" y="3639"/>
                    </a:lnTo>
                    <a:lnTo>
                      <a:pt x="257" y="3477"/>
                    </a:lnTo>
                    <a:lnTo>
                      <a:pt x="209" y="3327"/>
                    </a:lnTo>
                    <a:lnTo>
                      <a:pt x="161" y="3171"/>
                    </a:lnTo>
                    <a:lnTo>
                      <a:pt x="126" y="3027"/>
                    </a:lnTo>
                    <a:lnTo>
                      <a:pt x="60" y="2739"/>
                    </a:lnTo>
                    <a:lnTo>
                      <a:pt x="24" y="2470"/>
                    </a:lnTo>
                    <a:lnTo>
                      <a:pt x="12" y="2206"/>
                    </a:lnTo>
                    <a:lnTo>
                      <a:pt x="18" y="1948"/>
                    </a:lnTo>
                    <a:lnTo>
                      <a:pt x="18" y="194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grpSp>
        <p:sp>
          <p:nvSpPr>
            <p:cNvPr id="29716" name="Freeform 29715"/>
            <p:cNvSpPr/>
            <p:nvPr/>
          </p:nvSpPr>
          <p:spPr>
            <a:xfrm>
              <a:off x="6" y="2901"/>
              <a:ext cx="606" cy="1415"/>
            </a:xfrm>
            <a:custGeom>
              <a:avLst/>
              <a:gdLst/>
              <a:ahLst/>
              <a:cxnLst/>
              <a:pathLst>
                <a:path w="604" h="1415">
                  <a:moveTo>
                    <a:pt x="0" y="54"/>
                  </a:moveTo>
                  <a:lnTo>
                    <a:pt x="42" y="228"/>
                  </a:lnTo>
                  <a:lnTo>
                    <a:pt x="96" y="402"/>
                  </a:lnTo>
                  <a:lnTo>
                    <a:pt x="161" y="576"/>
                  </a:lnTo>
                  <a:lnTo>
                    <a:pt x="227" y="744"/>
                  </a:lnTo>
                  <a:lnTo>
                    <a:pt x="305" y="917"/>
                  </a:lnTo>
                  <a:lnTo>
                    <a:pt x="389" y="1085"/>
                  </a:lnTo>
                  <a:lnTo>
                    <a:pt x="484" y="1253"/>
                  </a:lnTo>
                  <a:lnTo>
                    <a:pt x="586" y="1415"/>
                  </a:lnTo>
                  <a:lnTo>
                    <a:pt x="604" y="1415"/>
                  </a:lnTo>
                  <a:lnTo>
                    <a:pt x="496" y="1247"/>
                  </a:lnTo>
                  <a:lnTo>
                    <a:pt x="401" y="1073"/>
                  </a:lnTo>
                  <a:lnTo>
                    <a:pt x="311" y="899"/>
                  </a:lnTo>
                  <a:lnTo>
                    <a:pt x="233" y="720"/>
                  </a:lnTo>
                  <a:lnTo>
                    <a:pt x="161" y="546"/>
                  </a:lnTo>
                  <a:lnTo>
                    <a:pt x="102" y="366"/>
                  </a:lnTo>
                  <a:lnTo>
                    <a:pt x="48" y="180"/>
                  </a:lnTo>
                  <a:lnTo>
                    <a:pt x="0" y="0"/>
                  </a:lnTo>
                  <a:lnTo>
                    <a:pt x="0" y="54"/>
                  </a:lnTo>
                  <a:lnTo>
                    <a:pt x="0" y="54"/>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9717" name="Freeform 29716"/>
            <p:cNvSpPr/>
            <p:nvPr/>
          </p:nvSpPr>
          <p:spPr>
            <a:xfrm>
              <a:off x="6" y="3890"/>
              <a:ext cx="228" cy="426"/>
            </a:xfrm>
            <a:custGeom>
              <a:avLst/>
              <a:gdLst/>
              <a:ahLst/>
              <a:cxnLst/>
              <a:pathLst>
                <a:path w="227" h="426">
                  <a:moveTo>
                    <a:pt x="0" y="30"/>
                  </a:moveTo>
                  <a:lnTo>
                    <a:pt x="108" y="240"/>
                  </a:lnTo>
                  <a:lnTo>
                    <a:pt x="215" y="426"/>
                  </a:lnTo>
                  <a:lnTo>
                    <a:pt x="227" y="426"/>
                  </a:lnTo>
                  <a:lnTo>
                    <a:pt x="167" y="330"/>
                  </a:lnTo>
                  <a:lnTo>
                    <a:pt x="114" y="222"/>
                  </a:lnTo>
                  <a:lnTo>
                    <a:pt x="0" y="0"/>
                  </a:lnTo>
                  <a:lnTo>
                    <a:pt x="0" y="30"/>
                  </a:lnTo>
                  <a:lnTo>
                    <a:pt x="0" y="30"/>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9718" name="Freeform 29717"/>
            <p:cNvSpPr/>
            <p:nvPr/>
          </p:nvSpPr>
          <p:spPr>
            <a:xfrm>
              <a:off x="4776" y="0"/>
              <a:ext cx="984" cy="1786"/>
            </a:xfrm>
            <a:custGeom>
              <a:avLst/>
              <a:gdLst/>
              <a:ahLst/>
              <a:cxnLst/>
              <a:pathLst>
                <a:path w="981" h="1786">
                  <a:moveTo>
                    <a:pt x="981" y="1786"/>
                  </a:moveTo>
                  <a:lnTo>
                    <a:pt x="981" y="1720"/>
                  </a:lnTo>
                  <a:lnTo>
                    <a:pt x="969" y="1666"/>
                  </a:lnTo>
                  <a:lnTo>
                    <a:pt x="957" y="1613"/>
                  </a:lnTo>
                  <a:lnTo>
                    <a:pt x="921" y="1487"/>
                  </a:lnTo>
                  <a:lnTo>
                    <a:pt x="885" y="1361"/>
                  </a:lnTo>
                  <a:lnTo>
                    <a:pt x="796" y="1121"/>
                  </a:lnTo>
                  <a:lnTo>
                    <a:pt x="682" y="899"/>
                  </a:lnTo>
                  <a:lnTo>
                    <a:pt x="562" y="689"/>
                  </a:lnTo>
                  <a:lnTo>
                    <a:pt x="431" y="498"/>
                  </a:lnTo>
                  <a:lnTo>
                    <a:pt x="293" y="318"/>
                  </a:lnTo>
                  <a:lnTo>
                    <a:pt x="150" y="150"/>
                  </a:lnTo>
                  <a:lnTo>
                    <a:pt x="12" y="0"/>
                  </a:lnTo>
                  <a:lnTo>
                    <a:pt x="0" y="0"/>
                  </a:lnTo>
                  <a:lnTo>
                    <a:pt x="138" y="150"/>
                  </a:lnTo>
                  <a:lnTo>
                    <a:pt x="275" y="318"/>
                  </a:lnTo>
                  <a:lnTo>
                    <a:pt x="413" y="498"/>
                  </a:lnTo>
                  <a:lnTo>
                    <a:pt x="545" y="689"/>
                  </a:lnTo>
                  <a:lnTo>
                    <a:pt x="670" y="899"/>
                  </a:lnTo>
                  <a:lnTo>
                    <a:pt x="778" y="1121"/>
                  </a:lnTo>
                  <a:lnTo>
                    <a:pt x="873" y="1361"/>
                  </a:lnTo>
                  <a:lnTo>
                    <a:pt x="909" y="1487"/>
                  </a:lnTo>
                  <a:lnTo>
                    <a:pt x="945" y="1619"/>
                  </a:lnTo>
                  <a:lnTo>
                    <a:pt x="963" y="1702"/>
                  </a:lnTo>
                  <a:lnTo>
                    <a:pt x="981" y="1786"/>
                  </a:lnTo>
                  <a:lnTo>
                    <a:pt x="981" y="1786"/>
                  </a:lnTo>
                  <a:close/>
                </a:path>
              </a:pathLst>
            </a:custGeom>
            <a:gradFill rotWithShape="0">
              <a:gsLst>
                <a:gs pos="0">
                  <a:schemeClr val="bg1"/>
                </a:gs>
                <a:gs pos="100000">
                  <a:schemeClr val="bg1">
                    <a:gamma/>
                    <a:shade val="94118"/>
                    <a:invGamma/>
                  </a:schemeClr>
                </a:gs>
              </a:gsLst>
              <a:lin ang="5400000" scaled="1"/>
              <a:tileRect/>
            </a:gradFill>
            <a:ln w="9525">
              <a:noFill/>
            </a:ln>
          </p:spPr>
          <p:txBody>
            <a:bodyPr/>
            <a:p>
              <a:endParaRPr lang="en-US"/>
            </a:p>
          </p:txBody>
        </p:sp>
        <p:sp>
          <p:nvSpPr>
            <p:cNvPr id="29719" name="Freeform 29718"/>
            <p:cNvSpPr/>
            <p:nvPr/>
          </p:nvSpPr>
          <p:spPr>
            <a:xfrm>
              <a:off x="5041" y="0"/>
              <a:ext cx="719" cy="845"/>
            </a:xfrm>
            <a:custGeom>
              <a:avLst/>
              <a:gdLst/>
              <a:ahLst/>
              <a:cxnLst/>
              <a:pathLst>
                <a:path w="717" h="845">
                  <a:moveTo>
                    <a:pt x="717" y="845"/>
                  </a:moveTo>
                  <a:lnTo>
                    <a:pt x="717" y="821"/>
                  </a:lnTo>
                  <a:lnTo>
                    <a:pt x="574" y="605"/>
                  </a:lnTo>
                  <a:lnTo>
                    <a:pt x="406" y="396"/>
                  </a:lnTo>
                  <a:lnTo>
                    <a:pt x="221" y="192"/>
                  </a:lnTo>
                  <a:lnTo>
                    <a:pt x="17" y="0"/>
                  </a:lnTo>
                  <a:lnTo>
                    <a:pt x="0" y="0"/>
                  </a:lnTo>
                  <a:lnTo>
                    <a:pt x="209" y="198"/>
                  </a:lnTo>
                  <a:lnTo>
                    <a:pt x="400" y="408"/>
                  </a:lnTo>
                  <a:lnTo>
                    <a:pt x="568" y="623"/>
                  </a:lnTo>
                  <a:lnTo>
                    <a:pt x="717" y="845"/>
                  </a:lnTo>
                  <a:lnTo>
                    <a:pt x="717" y="845"/>
                  </a:lnTo>
                  <a:close/>
                </a:path>
              </a:pathLst>
            </a:custGeom>
            <a:solidFill>
              <a:schemeClr val="bg1"/>
            </a:solidFill>
            <a:ln w="9525">
              <a:noFill/>
            </a:ln>
          </p:spPr>
          <p:txBody>
            <a:bodyPr/>
            <a:p>
              <a:endParaRPr lang="en-US"/>
            </a:p>
          </p:txBody>
        </p:sp>
        <p:sp>
          <p:nvSpPr>
            <p:cNvPr id="29720" name="Freeform 29719"/>
            <p:cNvSpPr/>
            <p:nvPr/>
          </p:nvSpPr>
          <p:spPr>
            <a:xfrm>
              <a:off x="5352" y="0"/>
              <a:ext cx="408" cy="414"/>
            </a:xfrm>
            <a:custGeom>
              <a:avLst/>
              <a:gdLst/>
              <a:ahLst/>
              <a:cxnLst/>
              <a:pathLst>
                <a:path w="407" h="414">
                  <a:moveTo>
                    <a:pt x="407" y="414"/>
                  </a:moveTo>
                  <a:lnTo>
                    <a:pt x="407" y="396"/>
                  </a:lnTo>
                  <a:lnTo>
                    <a:pt x="222" y="192"/>
                  </a:lnTo>
                  <a:lnTo>
                    <a:pt x="12" y="0"/>
                  </a:lnTo>
                  <a:lnTo>
                    <a:pt x="0" y="0"/>
                  </a:lnTo>
                  <a:lnTo>
                    <a:pt x="108" y="102"/>
                  </a:lnTo>
                  <a:lnTo>
                    <a:pt x="216" y="204"/>
                  </a:lnTo>
                  <a:lnTo>
                    <a:pt x="407" y="414"/>
                  </a:lnTo>
                  <a:lnTo>
                    <a:pt x="407" y="414"/>
                  </a:lnTo>
                  <a:close/>
                </a:path>
              </a:pathLst>
            </a:custGeom>
            <a:solidFill>
              <a:schemeClr val="bg1"/>
            </a:solidFill>
            <a:ln w="9525">
              <a:noFill/>
            </a:ln>
          </p:spPr>
          <p:txBody>
            <a:bodyPr/>
            <a:p>
              <a:endParaRPr lang="en-US"/>
            </a:p>
          </p:txBody>
        </p:sp>
        <p:sp>
          <p:nvSpPr>
            <p:cNvPr id="29721" name="Freeform 29720"/>
            <p:cNvSpPr/>
            <p:nvPr/>
          </p:nvSpPr>
          <p:spPr>
            <a:xfrm>
              <a:off x="6" y="0"/>
              <a:ext cx="858" cy="1409"/>
            </a:xfrm>
            <a:custGeom>
              <a:avLst/>
              <a:gdLst/>
              <a:ahLst/>
              <a:cxnLst/>
              <a:pathLst>
                <a:path w="855" h="1409">
                  <a:moveTo>
                    <a:pt x="0" y="1361"/>
                  </a:moveTo>
                  <a:lnTo>
                    <a:pt x="0" y="1409"/>
                  </a:lnTo>
                  <a:lnTo>
                    <a:pt x="54" y="1211"/>
                  </a:lnTo>
                  <a:lnTo>
                    <a:pt x="126" y="1013"/>
                  </a:lnTo>
                  <a:lnTo>
                    <a:pt x="215" y="827"/>
                  </a:lnTo>
                  <a:lnTo>
                    <a:pt x="311" y="647"/>
                  </a:lnTo>
                  <a:lnTo>
                    <a:pt x="431" y="474"/>
                  </a:lnTo>
                  <a:lnTo>
                    <a:pt x="556" y="312"/>
                  </a:lnTo>
                  <a:lnTo>
                    <a:pt x="700" y="150"/>
                  </a:lnTo>
                  <a:lnTo>
                    <a:pt x="855" y="0"/>
                  </a:lnTo>
                  <a:lnTo>
                    <a:pt x="837" y="0"/>
                  </a:lnTo>
                  <a:lnTo>
                    <a:pt x="688" y="144"/>
                  </a:lnTo>
                  <a:lnTo>
                    <a:pt x="550" y="300"/>
                  </a:lnTo>
                  <a:lnTo>
                    <a:pt x="425" y="462"/>
                  </a:lnTo>
                  <a:lnTo>
                    <a:pt x="311" y="629"/>
                  </a:lnTo>
                  <a:lnTo>
                    <a:pt x="215" y="803"/>
                  </a:lnTo>
                  <a:lnTo>
                    <a:pt x="132" y="983"/>
                  </a:lnTo>
                  <a:lnTo>
                    <a:pt x="60" y="1169"/>
                  </a:lnTo>
                  <a:lnTo>
                    <a:pt x="0" y="1361"/>
                  </a:lnTo>
                  <a:lnTo>
                    <a:pt x="0" y="1361"/>
                  </a:lnTo>
                  <a:close/>
                </a:path>
              </a:pathLst>
            </a:custGeom>
            <a:gradFill rotWithShape="0">
              <a:gsLst>
                <a:gs pos="0">
                  <a:schemeClr val="bg1"/>
                </a:gs>
                <a:gs pos="100000">
                  <a:schemeClr val="bg1">
                    <a:gamma/>
                    <a:shade val="94118"/>
                    <a:invGamma/>
                  </a:schemeClr>
                </a:gs>
              </a:gsLst>
              <a:lin ang="5400000" scaled="1"/>
              <a:tileRect/>
            </a:gradFill>
            <a:ln w="9525">
              <a:noFill/>
            </a:ln>
          </p:spPr>
          <p:txBody>
            <a:bodyPr/>
            <a:p>
              <a:endParaRPr lang="en-US"/>
            </a:p>
          </p:txBody>
        </p:sp>
        <p:sp>
          <p:nvSpPr>
            <p:cNvPr id="29722" name="Freeform 29721"/>
            <p:cNvSpPr/>
            <p:nvPr/>
          </p:nvSpPr>
          <p:spPr>
            <a:xfrm>
              <a:off x="6" y="0"/>
              <a:ext cx="588" cy="599"/>
            </a:xfrm>
            <a:custGeom>
              <a:avLst/>
              <a:gdLst/>
              <a:ahLst/>
              <a:cxnLst/>
              <a:pathLst>
                <a:path w="586" h="599">
                  <a:moveTo>
                    <a:pt x="586" y="0"/>
                  </a:moveTo>
                  <a:lnTo>
                    <a:pt x="568" y="0"/>
                  </a:lnTo>
                  <a:lnTo>
                    <a:pt x="407" y="132"/>
                  </a:lnTo>
                  <a:lnTo>
                    <a:pt x="257" y="270"/>
                  </a:lnTo>
                  <a:lnTo>
                    <a:pt x="120" y="420"/>
                  </a:lnTo>
                  <a:lnTo>
                    <a:pt x="0" y="575"/>
                  </a:lnTo>
                  <a:lnTo>
                    <a:pt x="0" y="599"/>
                  </a:lnTo>
                  <a:lnTo>
                    <a:pt x="120" y="432"/>
                  </a:lnTo>
                  <a:lnTo>
                    <a:pt x="257" y="282"/>
                  </a:lnTo>
                  <a:lnTo>
                    <a:pt x="413" y="138"/>
                  </a:lnTo>
                  <a:lnTo>
                    <a:pt x="586" y="0"/>
                  </a:lnTo>
                  <a:lnTo>
                    <a:pt x="586" y="0"/>
                  </a:lnTo>
                  <a:close/>
                </a:path>
              </a:pathLst>
            </a:custGeom>
            <a:solidFill>
              <a:schemeClr val="bg1"/>
            </a:solidFill>
            <a:ln w="9525">
              <a:noFill/>
            </a:ln>
          </p:spPr>
          <p:txBody>
            <a:bodyPr/>
            <a:p>
              <a:endParaRPr lang="en-US"/>
            </a:p>
          </p:txBody>
        </p:sp>
        <p:sp>
          <p:nvSpPr>
            <p:cNvPr id="29723" name="Freeform 29722"/>
            <p:cNvSpPr/>
            <p:nvPr/>
          </p:nvSpPr>
          <p:spPr>
            <a:xfrm>
              <a:off x="6" y="0"/>
              <a:ext cx="270" cy="252"/>
            </a:xfrm>
            <a:custGeom>
              <a:avLst/>
              <a:gdLst/>
              <a:ahLst/>
              <a:cxnLst/>
              <a:pathLst>
                <a:path w="269" h="252">
                  <a:moveTo>
                    <a:pt x="269" y="0"/>
                  </a:moveTo>
                  <a:lnTo>
                    <a:pt x="251" y="0"/>
                  </a:lnTo>
                  <a:lnTo>
                    <a:pt x="120" y="114"/>
                  </a:lnTo>
                  <a:lnTo>
                    <a:pt x="60" y="174"/>
                  </a:lnTo>
                  <a:lnTo>
                    <a:pt x="0" y="234"/>
                  </a:lnTo>
                  <a:lnTo>
                    <a:pt x="0" y="252"/>
                  </a:lnTo>
                  <a:lnTo>
                    <a:pt x="126" y="120"/>
                  </a:lnTo>
                  <a:lnTo>
                    <a:pt x="269" y="0"/>
                  </a:lnTo>
                  <a:lnTo>
                    <a:pt x="269" y="0"/>
                  </a:lnTo>
                  <a:close/>
                </a:path>
              </a:pathLst>
            </a:custGeom>
            <a:solidFill>
              <a:schemeClr val="bg1"/>
            </a:solidFill>
            <a:ln w="9525">
              <a:noFill/>
            </a:ln>
          </p:spPr>
          <p:txBody>
            <a:bodyPr/>
            <a:p>
              <a:endParaRPr lang="en-US"/>
            </a:p>
          </p:txBody>
        </p:sp>
        <p:sp>
          <p:nvSpPr>
            <p:cNvPr id="29724" name="Straight Connector 29723"/>
            <p:cNvSpPr/>
            <p:nvPr/>
          </p:nvSpPr>
          <p:spPr>
            <a:xfrm>
              <a:off x="1" y="2749"/>
              <a:ext cx="5758" cy="0"/>
            </a:xfrm>
            <a:prstGeom prst="line">
              <a:avLst/>
            </a:prstGeom>
            <a:ln w="15875" cap="flat" cmpd="sng">
              <a:solidFill>
                <a:schemeClr val="bg1"/>
              </a:solidFill>
              <a:prstDash val="solid"/>
              <a:headEnd type="none" w="med" len="med"/>
              <a:tailEnd type="none" w="med" len="med"/>
            </a:ln>
          </p:spPr>
        </p:sp>
        <p:sp>
          <p:nvSpPr>
            <p:cNvPr id="29725" name="Straight Connector 29724"/>
            <p:cNvSpPr/>
            <p:nvPr/>
          </p:nvSpPr>
          <p:spPr>
            <a:xfrm>
              <a:off x="1" y="2356"/>
              <a:ext cx="5758" cy="0"/>
            </a:xfrm>
            <a:prstGeom prst="line">
              <a:avLst/>
            </a:prstGeom>
            <a:ln w="15875" cap="flat" cmpd="sng">
              <a:solidFill>
                <a:schemeClr val="bg1"/>
              </a:solidFill>
              <a:prstDash val="solid"/>
              <a:headEnd type="none" w="med" len="med"/>
              <a:tailEnd type="none" w="med" len="med"/>
            </a:ln>
          </p:spPr>
        </p:sp>
        <p:sp>
          <p:nvSpPr>
            <p:cNvPr id="29726" name="Straight Connector 29725"/>
            <p:cNvSpPr/>
            <p:nvPr/>
          </p:nvSpPr>
          <p:spPr>
            <a:xfrm>
              <a:off x="1" y="3142"/>
              <a:ext cx="5758" cy="0"/>
            </a:xfrm>
            <a:prstGeom prst="line">
              <a:avLst/>
            </a:prstGeom>
            <a:ln w="15875" cap="flat" cmpd="sng">
              <a:solidFill>
                <a:schemeClr val="bg2"/>
              </a:solidFill>
              <a:prstDash val="solid"/>
              <a:headEnd type="none" w="med" len="med"/>
              <a:tailEnd type="none" w="med" len="med"/>
            </a:ln>
          </p:spPr>
        </p:sp>
        <p:grpSp>
          <p:nvGrpSpPr>
            <p:cNvPr id="29727" name="Group 29726"/>
            <p:cNvGrpSpPr/>
            <p:nvPr/>
          </p:nvGrpSpPr>
          <p:grpSpPr>
            <a:xfrm>
              <a:off x="1" y="392"/>
              <a:ext cx="5758" cy="1571"/>
              <a:chOff x="1" y="392"/>
              <a:chExt cx="5758" cy="1571"/>
            </a:xfrm>
          </p:grpSpPr>
          <p:sp>
            <p:nvSpPr>
              <p:cNvPr id="29728" name="Straight Connector 29727"/>
              <p:cNvSpPr/>
              <p:nvPr userDrawn="1"/>
            </p:nvSpPr>
            <p:spPr>
              <a:xfrm>
                <a:off x="1" y="784"/>
                <a:ext cx="5758" cy="0"/>
              </a:xfrm>
              <a:prstGeom prst="line">
                <a:avLst/>
              </a:prstGeom>
              <a:ln w="15875" cap="flat" cmpd="sng">
                <a:solidFill>
                  <a:schemeClr val="bg1"/>
                </a:solidFill>
                <a:prstDash val="solid"/>
                <a:headEnd type="none" w="med" len="med"/>
                <a:tailEnd type="none" w="med" len="med"/>
              </a:ln>
            </p:spPr>
          </p:sp>
          <p:sp>
            <p:nvSpPr>
              <p:cNvPr id="29729" name="Straight Connector 29728"/>
              <p:cNvSpPr/>
              <p:nvPr userDrawn="1"/>
            </p:nvSpPr>
            <p:spPr>
              <a:xfrm>
                <a:off x="1" y="1963"/>
                <a:ext cx="5758" cy="0"/>
              </a:xfrm>
              <a:prstGeom prst="line">
                <a:avLst/>
              </a:prstGeom>
              <a:ln w="15875" cap="flat" cmpd="sng">
                <a:solidFill>
                  <a:schemeClr val="bg1"/>
                </a:solidFill>
                <a:prstDash val="solid"/>
                <a:headEnd type="none" w="med" len="med"/>
                <a:tailEnd type="none" w="med" len="med"/>
              </a:ln>
            </p:spPr>
          </p:sp>
          <p:sp>
            <p:nvSpPr>
              <p:cNvPr id="29730" name="Straight Connector 29729"/>
              <p:cNvSpPr/>
              <p:nvPr userDrawn="1"/>
            </p:nvSpPr>
            <p:spPr>
              <a:xfrm>
                <a:off x="1" y="1570"/>
                <a:ext cx="5758" cy="0"/>
              </a:xfrm>
              <a:prstGeom prst="line">
                <a:avLst/>
              </a:prstGeom>
              <a:ln w="15875" cap="flat" cmpd="sng">
                <a:solidFill>
                  <a:schemeClr val="bg1"/>
                </a:solidFill>
                <a:prstDash val="solid"/>
                <a:headEnd type="none" w="med" len="med"/>
                <a:tailEnd type="none" w="med" len="med"/>
              </a:ln>
            </p:spPr>
          </p:sp>
          <p:sp>
            <p:nvSpPr>
              <p:cNvPr id="29731" name="Straight Connector 29730"/>
              <p:cNvSpPr/>
              <p:nvPr userDrawn="1"/>
            </p:nvSpPr>
            <p:spPr>
              <a:xfrm>
                <a:off x="1" y="1177"/>
                <a:ext cx="5758" cy="0"/>
              </a:xfrm>
              <a:prstGeom prst="line">
                <a:avLst/>
              </a:prstGeom>
              <a:ln w="15875" cap="flat" cmpd="sng">
                <a:solidFill>
                  <a:schemeClr val="bg1"/>
                </a:solidFill>
                <a:prstDash val="solid"/>
                <a:headEnd type="none" w="med" len="med"/>
                <a:tailEnd type="none" w="med" len="med"/>
              </a:ln>
            </p:spPr>
          </p:sp>
          <p:sp>
            <p:nvSpPr>
              <p:cNvPr id="29732" name="Straight Connector 29731"/>
              <p:cNvSpPr/>
              <p:nvPr userDrawn="1"/>
            </p:nvSpPr>
            <p:spPr>
              <a:xfrm>
                <a:off x="1" y="392"/>
                <a:ext cx="5758" cy="0"/>
              </a:xfrm>
              <a:prstGeom prst="line">
                <a:avLst/>
              </a:prstGeom>
              <a:ln w="15875" cap="flat" cmpd="sng">
                <a:solidFill>
                  <a:schemeClr val="bg1"/>
                </a:solidFill>
                <a:prstDash val="solid"/>
                <a:headEnd type="none" w="med" len="med"/>
                <a:tailEnd type="none" w="med" len="med"/>
              </a:ln>
            </p:spPr>
          </p:sp>
        </p:grpSp>
        <p:sp>
          <p:nvSpPr>
            <p:cNvPr id="29733" name="Straight Connector 29732"/>
            <p:cNvSpPr/>
            <p:nvPr/>
          </p:nvSpPr>
          <p:spPr>
            <a:xfrm>
              <a:off x="1" y="3928"/>
              <a:ext cx="5758" cy="0"/>
            </a:xfrm>
            <a:prstGeom prst="line">
              <a:avLst/>
            </a:prstGeom>
            <a:ln w="15875" cap="flat" cmpd="sng">
              <a:solidFill>
                <a:schemeClr val="bg2"/>
              </a:solidFill>
              <a:prstDash val="solid"/>
              <a:headEnd type="none" w="med" len="med"/>
              <a:tailEnd type="none" w="med" len="med"/>
            </a:ln>
          </p:spPr>
        </p:sp>
        <p:sp>
          <p:nvSpPr>
            <p:cNvPr id="29734" name="Straight Connector 29733"/>
            <p:cNvSpPr/>
            <p:nvPr/>
          </p:nvSpPr>
          <p:spPr>
            <a:xfrm>
              <a:off x="1" y="3535"/>
              <a:ext cx="5758" cy="0"/>
            </a:xfrm>
            <a:prstGeom prst="line">
              <a:avLst/>
            </a:prstGeom>
            <a:ln w="15875" cap="flat" cmpd="sng">
              <a:solidFill>
                <a:schemeClr val="bg2"/>
              </a:solidFill>
              <a:prstDash val="solid"/>
              <a:headEnd type="none" w="med" len="med"/>
              <a:tailEnd type="none" w="med" len="med"/>
            </a:ln>
          </p:spPr>
        </p:sp>
      </p:grpSp>
      <p:sp>
        <p:nvSpPr>
          <p:cNvPr id="29735" name="Title 29734"/>
          <p:cNvSpPr>
            <a:spLocks noGrp="1"/>
          </p:cNvSpPr>
          <p:nvPr>
            <p:ph type="ctrTitle" sz="quarter"/>
          </p:nvPr>
        </p:nvSpPr>
        <p:spPr>
          <a:xfrm>
            <a:off x="685800" y="1692275"/>
            <a:ext cx="7772400" cy="1736725"/>
          </a:xfrm>
          <a:prstGeom prst="rect">
            <a:avLst/>
          </a:prstGeom>
          <a:noFill/>
          <a:ln w="9525">
            <a:noFill/>
          </a:ln>
        </p:spPr>
        <p:txBody>
          <a:bodyPr anchor="b" anchorCtr="1"/>
          <a:lstStyle>
            <a:lvl1pPr lvl="0">
              <a:buClrTx/>
              <a:buSzTx/>
              <a:buFontTx/>
              <a:defRPr sz="5400"/>
            </a:lvl1pPr>
          </a:lstStyle>
          <a:p>
            <a:pPr lvl="0"/>
            <a:r>
              <a:rPr dirty="0"/>
              <a:t>Click to edit Master title style</a:t>
            </a:r>
            <a:endParaRPr dirty="0"/>
          </a:p>
        </p:txBody>
      </p:sp>
      <p:sp>
        <p:nvSpPr>
          <p:cNvPr id="29736" name="Subtitle 29735"/>
          <p:cNvSpPr>
            <a:spLocks noGrp="1"/>
          </p:cNvSpPr>
          <p:nvPr>
            <p:ph type="subTitle" sz="quarter" idx="1"/>
          </p:nvPr>
        </p:nvSpPr>
        <p:spPr>
          <a:xfrm>
            <a:off x="1371600" y="3886200"/>
            <a:ext cx="6400800" cy="1752600"/>
          </a:xfrm>
          <a:prstGeom prst="rect">
            <a:avLst/>
          </a:prstGeom>
          <a:noFill/>
          <a:ln w="9525">
            <a:noFill/>
          </a:ln>
        </p:spPr>
        <p:txBody>
          <a:bodyPr anchor="t" anchorCtr="0"/>
          <a:lstStyle>
            <a:lvl1pPr marL="0" lvl="0" indent="0" algn="ctr">
              <a:buClr>
                <a:schemeClr val="hlink"/>
              </a:buClr>
              <a:buSzPct val="60000"/>
              <a:buFont typeface="Wingdings" panose="05000000000000000000" pitchFamily="2" charset="2"/>
              <a:buNone/>
              <a:defRPr/>
            </a:lvl1pPr>
            <a:lvl2pPr marL="457200" lvl="1" indent="0" algn="ctr">
              <a:buClr>
                <a:schemeClr val="tx1"/>
              </a:buClr>
              <a:buSzTx/>
              <a:buFontTx/>
              <a:buNone/>
              <a:defRPr/>
            </a:lvl2pPr>
            <a:lvl3pPr marL="914400" lvl="2" indent="0" algn="ctr">
              <a:buClr>
                <a:schemeClr val="accent2"/>
              </a:buClr>
              <a:buSzPct val="60000"/>
              <a:buFont typeface="Wingdings" panose="05000000000000000000" pitchFamily="2" charset="2"/>
              <a:buNone/>
              <a:defRPr/>
            </a:lvl3pPr>
            <a:lvl4pPr marL="1371600" lvl="3" indent="0" algn="ctr">
              <a:buClr>
                <a:schemeClr val="tx2"/>
              </a:buClr>
              <a:buSzTx/>
              <a:buFontTx/>
              <a:buNone/>
              <a:defRPr/>
            </a:lvl4pPr>
            <a:lvl5pPr marL="1828800" lvl="4" indent="0" algn="ctr">
              <a:buClr>
                <a:schemeClr val="folHlink"/>
              </a:buClr>
              <a:buSzPct val="60000"/>
              <a:buFont typeface="Wingdings" panose="05000000000000000000" pitchFamily="2" charset="2"/>
              <a:buNone/>
              <a:defRPr/>
            </a:lvl5pPr>
          </a:lstStyle>
          <a:p>
            <a:pPr lvl="0"/>
            <a:r>
              <a:rPr dirty="0"/>
              <a:t>Click to edit Master subtitle style</a:t>
            </a:r>
            <a:endParaRPr dirty="0"/>
          </a:p>
        </p:txBody>
      </p:sp>
      <p:sp>
        <p:nvSpPr>
          <p:cNvPr id="29737" name="Date Placeholder 29736"/>
          <p:cNvSpPr>
            <a:spLocks noGrp="1"/>
          </p:cNvSpPr>
          <p:nvPr>
            <p:ph type="dt" sz="quarter" idx="2"/>
          </p:nvPr>
        </p:nvSpPr>
        <p:spPr>
          <a:xfrm>
            <a:off x="457200" y="6243638"/>
            <a:ext cx="2133600" cy="457200"/>
          </a:xfrm>
          <a:prstGeom prst="rect">
            <a:avLst/>
          </a:prstGeom>
          <a:noFill/>
          <a:ln w="9525">
            <a:noFill/>
          </a:ln>
        </p:spPr>
        <p:txBody>
          <a:bodyPr anchor="t" anchorCtr="0"/>
          <a:lstStyle>
            <a:lvl1pPr>
              <a:defRPr sz="1000">
                <a:latin typeface="Verdana" panose="020B0604030504040204" pitchFamily="34" charset="0"/>
              </a:defRPr>
            </a:lvl1pPr>
          </a:lstStyle>
          <a:p>
            <a:endParaRPr lang="ru-RU" dirty="0">
              <a:effectLst>
                <a:outerShdw blurRad="38100" dist="38100" dir="2700000">
                  <a:srgbClr val="C0C0C0"/>
                </a:outerShdw>
              </a:effectLst>
              <a:latin typeface="Arial" panose="020B0604020202020204" pitchFamily="34" charset="0"/>
            </a:endParaRPr>
          </a:p>
        </p:txBody>
      </p:sp>
      <p:sp>
        <p:nvSpPr>
          <p:cNvPr id="29738" name="Footer Placeholder 29737"/>
          <p:cNvSpPr>
            <a:spLocks noGrp="1"/>
          </p:cNvSpPr>
          <p:nvPr>
            <p:ph type="ftr" sz="quarter" idx="3"/>
          </p:nvPr>
        </p:nvSpPr>
        <p:spPr>
          <a:xfrm>
            <a:off x="3124200" y="6248400"/>
            <a:ext cx="2895600" cy="457200"/>
          </a:xfrm>
          <a:prstGeom prst="rect">
            <a:avLst/>
          </a:prstGeom>
          <a:noFill/>
          <a:ln w="9525">
            <a:noFill/>
          </a:ln>
        </p:spPr>
        <p:txBody>
          <a:bodyPr anchor="t" anchorCtr="0"/>
          <a:lstStyle>
            <a:lvl1pPr algn="ctr">
              <a:defRPr sz="1000">
                <a:latin typeface="Verdana" panose="020B0604030504040204" pitchFamily="34" charset="0"/>
              </a:defRPr>
            </a:lvl1pPr>
          </a:lstStyle>
          <a:p>
            <a:endParaRPr lang="ru-RU" dirty="0">
              <a:effectLst>
                <a:outerShdw blurRad="38100" dist="38100" dir="2700000">
                  <a:srgbClr val="C0C0C0"/>
                </a:outerShdw>
              </a:effectLst>
            </a:endParaRPr>
          </a:p>
        </p:txBody>
      </p:sp>
      <p:sp>
        <p:nvSpPr>
          <p:cNvPr id="29739" name="Slide Number Placeholder 29738"/>
          <p:cNvSpPr>
            <a:spLocks noGrp="1"/>
          </p:cNvSpPr>
          <p:nvPr>
            <p:ph type="sldNum" sz="quarter" idx="4"/>
          </p:nvPr>
        </p:nvSpPr>
        <p:spPr>
          <a:xfrm>
            <a:off x="6553200" y="6243638"/>
            <a:ext cx="2133600" cy="457200"/>
          </a:xfrm>
          <a:prstGeom prst="rect">
            <a:avLst/>
          </a:prstGeom>
          <a:noFill/>
          <a:ln w="9525">
            <a:noFill/>
          </a:ln>
        </p:spPr>
        <p:txBody>
          <a:bodyPr anchor="t" anchorCtr="0"/>
          <a:lstStyle>
            <a:lvl1pPr algn="r">
              <a:defRPr sz="1000">
                <a:latin typeface="Verdana" panose="020B0604030504040204" pitchFamily="34" charset="0"/>
              </a:defRPr>
            </a:lvl1pPr>
          </a:lstStyle>
          <a:p>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052930" cy="5853112"/>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dgm" preserve="1">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martArt Placeholder 2"/>
          <p:cNvSpPr>
            <a:spLocks noGrp="1"/>
          </p:cNvSpPr>
          <p:nvPr>
            <p:ph type="pic" idx="1"/>
          </p:nvPr>
        </p:nvSpPr>
        <p:spPr/>
        <p:txBody>
          <a:bodyPr/>
          <a:lstStyle/>
          <a:p>
            <a:endParaRPr lang="en-US"/>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showMasterPhAnim="0" showMasterSp="0">
  <p:cSld name="Title Slide">
    <p:bg>
      <p:bgPr>
        <a:gradFill rotWithShape="0">
          <a:gsLst>
            <a:gs pos="0">
              <a:schemeClr val="bg1"/>
            </a:gs>
            <a:gs pos="100000">
              <a:schemeClr val="bg1">
                <a:gamma/>
                <a:shade val="39216"/>
                <a:invGamma/>
              </a:schemeClr>
            </a:gs>
          </a:gsLst>
          <a:lin ang="5400000" scaled="1"/>
          <a:tileRect/>
        </a:gradFill>
        <a:effectLst/>
      </p:bgPr>
    </p:bg>
    <p:spTree>
      <p:nvGrpSpPr>
        <p:cNvPr id="1" name=""/>
        <p:cNvGrpSpPr/>
        <p:nvPr/>
      </p:nvGrpSpPr>
      <p:grpSpPr/>
      <p:grpSp>
        <p:nvGrpSpPr>
          <p:cNvPr id="29698" name="Group 29697"/>
          <p:cNvGrpSpPr/>
          <p:nvPr/>
        </p:nvGrpSpPr>
        <p:grpSpPr>
          <a:xfrm>
            <a:off x="0" y="0"/>
            <a:ext cx="9148763" cy="6851650"/>
            <a:chOff x="1" y="0"/>
            <a:chExt cx="5763" cy="4316"/>
          </a:xfrm>
        </p:grpSpPr>
        <p:sp>
          <p:nvSpPr>
            <p:cNvPr id="29699" name="Freeform 29698"/>
            <p:cNvSpPr/>
            <p:nvPr/>
          </p:nvSpPr>
          <p:spPr>
            <a:xfrm>
              <a:off x="5045" y="2626"/>
              <a:ext cx="719" cy="1690"/>
            </a:xfrm>
            <a:custGeom>
              <a:avLst/>
              <a:gdLst/>
              <a:ahLst/>
              <a:cxnLst/>
              <a:pathLst>
                <a:path w="717" h="1690">
                  <a:moveTo>
                    <a:pt x="717" y="72"/>
                  </a:moveTo>
                  <a:lnTo>
                    <a:pt x="717" y="0"/>
                  </a:lnTo>
                  <a:lnTo>
                    <a:pt x="699" y="101"/>
                  </a:lnTo>
                  <a:lnTo>
                    <a:pt x="675" y="209"/>
                  </a:lnTo>
                  <a:lnTo>
                    <a:pt x="627" y="389"/>
                  </a:lnTo>
                  <a:lnTo>
                    <a:pt x="574" y="569"/>
                  </a:lnTo>
                  <a:lnTo>
                    <a:pt x="502" y="749"/>
                  </a:lnTo>
                  <a:lnTo>
                    <a:pt x="424" y="935"/>
                  </a:lnTo>
                  <a:lnTo>
                    <a:pt x="334" y="1121"/>
                  </a:lnTo>
                  <a:lnTo>
                    <a:pt x="233" y="1312"/>
                  </a:lnTo>
                  <a:lnTo>
                    <a:pt x="125" y="1498"/>
                  </a:lnTo>
                  <a:lnTo>
                    <a:pt x="0" y="1690"/>
                  </a:lnTo>
                  <a:lnTo>
                    <a:pt x="11" y="1690"/>
                  </a:lnTo>
                  <a:lnTo>
                    <a:pt x="137" y="1498"/>
                  </a:lnTo>
                  <a:lnTo>
                    <a:pt x="245" y="1312"/>
                  </a:lnTo>
                  <a:lnTo>
                    <a:pt x="346" y="1121"/>
                  </a:lnTo>
                  <a:lnTo>
                    <a:pt x="436" y="935"/>
                  </a:lnTo>
                  <a:lnTo>
                    <a:pt x="514" y="749"/>
                  </a:lnTo>
                  <a:lnTo>
                    <a:pt x="585" y="569"/>
                  </a:lnTo>
                  <a:lnTo>
                    <a:pt x="639" y="389"/>
                  </a:lnTo>
                  <a:lnTo>
                    <a:pt x="687" y="209"/>
                  </a:lnTo>
                  <a:lnTo>
                    <a:pt x="705" y="143"/>
                  </a:lnTo>
                  <a:lnTo>
                    <a:pt x="717" y="72"/>
                  </a:lnTo>
                  <a:lnTo>
                    <a:pt x="717" y="72"/>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9700" name="Freeform 29699"/>
            <p:cNvSpPr/>
            <p:nvPr/>
          </p:nvSpPr>
          <p:spPr>
            <a:xfrm>
              <a:off x="5386" y="3794"/>
              <a:ext cx="378" cy="522"/>
            </a:xfrm>
            <a:custGeom>
              <a:avLst/>
              <a:gdLst/>
              <a:ahLst/>
              <a:cxnLst/>
              <a:pathLst>
                <a:path w="377" h="522">
                  <a:moveTo>
                    <a:pt x="377" y="0"/>
                  </a:moveTo>
                  <a:lnTo>
                    <a:pt x="293" y="132"/>
                  </a:lnTo>
                  <a:lnTo>
                    <a:pt x="204" y="264"/>
                  </a:lnTo>
                  <a:lnTo>
                    <a:pt x="102" y="396"/>
                  </a:lnTo>
                  <a:lnTo>
                    <a:pt x="0" y="522"/>
                  </a:lnTo>
                  <a:lnTo>
                    <a:pt x="12" y="522"/>
                  </a:lnTo>
                  <a:lnTo>
                    <a:pt x="114" y="402"/>
                  </a:lnTo>
                  <a:lnTo>
                    <a:pt x="204" y="282"/>
                  </a:lnTo>
                  <a:lnTo>
                    <a:pt x="377" y="24"/>
                  </a:lnTo>
                  <a:lnTo>
                    <a:pt x="377" y="0"/>
                  </a:lnTo>
                  <a:lnTo>
                    <a:pt x="377" y="0"/>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9701" name="Freeform 29700"/>
            <p:cNvSpPr/>
            <p:nvPr/>
          </p:nvSpPr>
          <p:spPr>
            <a:xfrm>
              <a:off x="5680" y="4214"/>
              <a:ext cx="84" cy="102"/>
            </a:xfrm>
            <a:custGeom>
              <a:avLst/>
              <a:gdLst/>
              <a:ahLst/>
              <a:cxnLst/>
              <a:pathLst>
                <a:path w="84" h="102">
                  <a:moveTo>
                    <a:pt x="0" y="102"/>
                  </a:moveTo>
                  <a:lnTo>
                    <a:pt x="18" y="102"/>
                  </a:lnTo>
                  <a:lnTo>
                    <a:pt x="48" y="60"/>
                  </a:lnTo>
                  <a:lnTo>
                    <a:pt x="84" y="24"/>
                  </a:lnTo>
                  <a:lnTo>
                    <a:pt x="84" y="0"/>
                  </a:lnTo>
                  <a:lnTo>
                    <a:pt x="42" y="54"/>
                  </a:lnTo>
                  <a:lnTo>
                    <a:pt x="0" y="102"/>
                  </a:lnTo>
                  <a:lnTo>
                    <a:pt x="0" y="102"/>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grpSp>
          <p:nvGrpSpPr>
            <p:cNvPr id="29702" name="Group 29701"/>
            <p:cNvGrpSpPr/>
            <p:nvPr/>
          </p:nvGrpSpPr>
          <p:grpSpPr>
            <a:xfrm>
              <a:off x="288" y="0"/>
              <a:ext cx="5098" cy="4316"/>
              <a:chOff x="288" y="0"/>
              <a:chExt cx="5098" cy="4316"/>
            </a:xfrm>
          </p:grpSpPr>
          <p:sp>
            <p:nvSpPr>
              <p:cNvPr id="29703" name="Freeform 29702"/>
              <p:cNvSpPr/>
              <p:nvPr userDrawn="1"/>
            </p:nvSpPr>
            <p:spPr>
              <a:xfrm>
                <a:off x="2789" y="0"/>
                <a:ext cx="72" cy="4316"/>
              </a:xfrm>
              <a:custGeom>
                <a:avLst/>
                <a:gdLst/>
                <a:ahLst/>
                <a:cxnLst/>
                <a:pathLst>
                  <a:path w="72" h="4316">
                    <a:moveTo>
                      <a:pt x="0" y="0"/>
                    </a:moveTo>
                    <a:lnTo>
                      <a:pt x="60" y="4316"/>
                    </a:lnTo>
                    <a:lnTo>
                      <a:pt x="72" y="4316"/>
                    </a:lnTo>
                    <a:lnTo>
                      <a:pt x="12" y="0"/>
                    </a:lnTo>
                    <a:lnTo>
                      <a:pt x="0" y="0"/>
                    </a:lnTo>
                    <a:lnTo>
                      <a:pt x="0"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4" name="Freeform 29703"/>
              <p:cNvSpPr/>
              <p:nvPr userDrawn="1"/>
            </p:nvSpPr>
            <p:spPr>
              <a:xfrm>
                <a:off x="3089" y="0"/>
                <a:ext cx="174" cy="4316"/>
              </a:xfrm>
              <a:custGeom>
                <a:avLst/>
                <a:gdLst/>
                <a:ahLst/>
                <a:cxnLst/>
                <a:pathLst>
                  <a:path w="174" h="4316">
                    <a:moveTo>
                      <a:pt x="24" y="0"/>
                    </a:moveTo>
                    <a:lnTo>
                      <a:pt x="12" y="0"/>
                    </a:lnTo>
                    <a:lnTo>
                      <a:pt x="42" y="216"/>
                    </a:lnTo>
                    <a:lnTo>
                      <a:pt x="72" y="444"/>
                    </a:lnTo>
                    <a:lnTo>
                      <a:pt x="96" y="689"/>
                    </a:lnTo>
                    <a:lnTo>
                      <a:pt x="120" y="947"/>
                    </a:lnTo>
                    <a:lnTo>
                      <a:pt x="132" y="1211"/>
                    </a:lnTo>
                    <a:lnTo>
                      <a:pt x="150" y="1487"/>
                    </a:lnTo>
                    <a:lnTo>
                      <a:pt x="156" y="1768"/>
                    </a:lnTo>
                    <a:lnTo>
                      <a:pt x="162" y="2062"/>
                    </a:lnTo>
                    <a:lnTo>
                      <a:pt x="156" y="2644"/>
                    </a:lnTo>
                    <a:lnTo>
                      <a:pt x="126" y="3225"/>
                    </a:lnTo>
                    <a:lnTo>
                      <a:pt x="108" y="3507"/>
                    </a:lnTo>
                    <a:lnTo>
                      <a:pt x="78" y="3788"/>
                    </a:lnTo>
                    <a:lnTo>
                      <a:pt x="42" y="4058"/>
                    </a:lnTo>
                    <a:lnTo>
                      <a:pt x="0" y="4316"/>
                    </a:lnTo>
                    <a:lnTo>
                      <a:pt x="12" y="4316"/>
                    </a:lnTo>
                    <a:lnTo>
                      <a:pt x="54" y="4058"/>
                    </a:lnTo>
                    <a:lnTo>
                      <a:pt x="90" y="3782"/>
                    </a:lnTo>
                    <a:lnTo>
                      <a:pt x="120" y="3507"/>
                    </a:lnTo>
                    <a:lnTo>
                      <a:pt x="138" y="3219"/>
                    </a:lnTo>
                    <a:lnTo>
                      <a:pt x="168" y="2638"/>
                    </a:lnTo>
                    <a:lnTo>
                      <a:pt x="174" y="2056"/>
                    </a:lnTo>
                    <a:lnTo>
                      <a:pt x="168" y="1768"/>
                    </a:lnTo>
                    <a:lnTo>
                      <a:pt x="162" y="1487"/>
                    </a:lnTo>
                    <a:lnTo>
                      <a:pt x="144" y="1211"/>
                    </a:lnTo>
                    <a:lnTo>
                      <a:pt x="132" y="941"/>
                    </a:lnTo>
                    <a:lnTo>
                      <a:pt x="108" y="689"/>
                    </a:lnTo>
                    <a:lnTo>
                      <a:pt x="84" y="444"/>
                    </a:lnTo>
                    <a:lnTo>
                      <a:pt x="54" y="216"/>
                    </a:lnTo>
                    <a:lnTo>
                      <a:pt x="24" y="0"/>
                    </a:lnTo>
                    <a:lnTo>
                      <a:pt x="24"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5" name="Freeform 29704"/>
              <p:cNvSpPr/>
              <p:nvPr userDrawn="1"/>
            </p:nvSpPr>
            <p:spPr>
              <a:xfrm>
                <a:off x="3358" y="0"/>
                <a:ext cx="337" cy="4316"/>
              </a:xfrm>
              <a:custGeom>
                <a:avLst/>
                <a:gdLst/>
                <a:ahLst/>
                <a:cxnLst/>
                <a:pathLst>
                  <a:path w="335" h="4316">
                    <a:moveTo>
                      <a:pt x="329" y="2014"/>
                    </a:moveTo>
                    <a:lnTo>
                      <a:pt x="317" y="1726"/>
                    </a:lnTo>
                    <a:lnTo>
                      <a:pt x="293" y="1445"/>
                    </a:lnTo>
                    <a:lnTo>
                      <a:pt x="263" y="1175"/>
                    </a:lnTo>
                    <a:lnTo>
                      <a:pt x="228" y="917"/>
                    </a:lnTo>
                    <a:lnTo>
                      <a:pt x="186" y="665"/>
                    </a:lnTo>
                    <a:lnTo>
                      <a:pt x="132" y="432"/>
                    </a:lnTo>
                    <a:lnTo>
                      <a:pt x="78" y="204"/>
                    </a:lnTo>
                    <a:lnTo>
                      <a:pt x="12" y="0"/>
                    </a:lnTo>
                    <a:lnTo>
                      <a:pt x="0" y="0"/>
                    </a:lnTo>
                    <a:lnTo>
                      <a:pt x="66" y="204"/>
                    </a:lnTo>
                    <a:lnTo>
                      <a:pt x="120" y="432"/>
                    </a:lnTo>
                    <a:lnTo>
                      <a:pt x="174" y="665"/>
                    </a:lnTo>
                    <a:lnTo>
                      <a:pt x="216" y="917"/>
                    </a:lnTo>
                    <a:lnTo>
                      <a:pt x="251" y="1175"/>
                    </a:lnTo>
                    <a:lnTo>
                      <a:pt x="281" y="1445"/>
                    </a:lnTo>
                    <a:lnTo>
                      <a:pt x="305" y="1726"/>
                    </a:lnTo>
                    <a:lnTo>
                      <a:pt x="317" y="2014"/>
                    </a:lnTo>
                    <a:lnTo>
                      <a:pt x="323" y="2314"/>
                    </a:lnTo>
                    <a:lnTo>
                      <a:pt x="317" y="2608"/>
                    </a:lnTo>
                    <a:lnTo>
                      <a:pt x="305" y="2907"/>
                    </a:lnTo>
                    <a:lnTo>
                      <a:pt x="281" y="3201"/>
                    </a:lnTo>
                    <a:lnTo>
                      <a:pt x="257" y="3489"/>
                    </a:lnTo>
                    <a:lnTo>
                      <a:pt x="216" y="3777"/>
                    </a:lnTo>
                    <a:lnTo>
                      <a:pt x="174" y="4052"/>
                    </a:lnTo>
                    <a:lnTo>
                      <a:pt x="120" y="4316"/>
                    </a:lnTo>
                    <a:lnTo>
                      <a:pt x="132" y="4316"/>
                    </a:lnTo>
                    <a:lnTo>
                      <a:pt x="186" y="4052"/>
                    </a:lnTo>
                    <a:lnTo>
                      <a:pt x="228" y="3777"/>
                    </a:lnTo>
                    <a:lnTo>
                      <a:pt x="269" y="3489"/>
                    </a:lnTo>
                    <a:lnTo>
                      <a:pt x="293" y="3201"/>
                    </a:lnTo>
                    <a:lnTo>
                      <a:pt x="317" y="2907"/>
                    </a:lnTo>
                    <a:lnTo>
                      <a:pt x="329" y="2608"/>
                    </a:lnTo>
                    <a:lnTo>
                      <a:pt x="335" y="2314"/>
                    </a:lnTo>
                    <a:lnTo>
                      <a:pt x="329" y="2014"/>
                    </a:lnTo>
                    <a:lnTo>
                      <a:pt x="329" y="2014"/>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6" name="Freeform 29705"/>
              <p:cNvSpPr/>
              <p:nvPr userDrawn="1"/>
            </p:nvSpPr>
            <p:spPr>
              <a:xfrm>
                <a:off x="3676" y="0"/>
                <a:ext cx="427" cy="4316"/>
              </a:xfrm>
              <a:custGeom>
                <a:avLst/>
                <a:gdLst/>
                <a:ahLst/>
                <a:cxnLst/>
                <a:pathLst>
                  <a:path w="425" h="4316">
                    <a:moveTo>
                      <a:pt x="413" y="1924"/>
                    </a:moveTo>
                    <a:lnTo>
                      <a:pt x="395" y="1690"/>
                    </a:lnTo>
                    <a:lnTo>
                      <a:pt x="365" y="1457"/>
                    </a:lnTo>
                    <a:lnTo>
                      <a:pt x="329" y="1229"/>
                    </a:lnTo>
                    <a:lnTo>
                      <a:pt x="281" y="1001"/>
                    </a:lnTo>
                    <a:lnTo>
                      <a:pt x="227" y="761"/>
                    </a:lnTo>
                    <a:lnTo>
                      <a:pt x="162" y="522"/>
                    </a:lnTo>
                    <a:lnTo>
                      <a:pt x="90" y="270"/>
                    </a:lnTo>
                    <a:lnTo>
                      <a:pt x="12" y="0"/>
                    </a:lnTo>
                    <a:lnTo>
                      <a:pt x="0" y="0"/>
                    </a:lnTo>
                    <a:lnTo>
                      <a:pt x="84" y="270"/>
                    </a:lnTo>
                    <a:lnTo>
                      <a:pt x="156" y="522"/>
                    </a:lnTo>
                    <a:lnTo>
                      <a:pt x="216" y="767"/>
                    </a:lnTo>
                    <a:lnTo>
                      <a:pt x="275" y="1001"/>
                    </a:lnTo>
                    <a:lnTo>
                      <a:pt x="317" y="1235"/>
                    </a:lnTo>
                    <a:lnTo>
                      <a:pt x="353" y="1463"/>
                    </a:lnTo>
                    <a:lnTo>
                      <a:pt x="383" y="1690"/>
                    </a:lnTo>
                    <a:lnTo>
                      <a:pt x="401" y="1924"/>
                    </a:lnTo>
                    <a:lnTo>
                      <a:pt x="413" y="2188"/>
                    </a:lnTo>
                    <a:lnTo>
                      <a:pt x="407" y="2458"/>
                    </a:lnTo>
                    <a:lnTo>
                      <a:pt x="395" y="2733"/>
                    </a:lnTo>
                    <a:lnTo>
                      <a:pt x="365" y="3021"/>
                    </a:lnTo>
                    <a:lnTo>
                      <a:pt x="329" y="3321"/>
                    </a:lnTo>
                    <a:lnTo>
                      <a:pt x="275" y="3639"/>
                    </a:lnTo>
                    <a:lnTo>
                      <a:pt x="204" y="3968"/>
                    </a:lnTo>
                    <a:lnTo>
                      <a:pt x="126" y="4316"/>
                    </a:lnTo>
                    <a:lnTo>
                      <a:pt x="138" y="4316"/>
                    </a:lnTo>
                    <a:lnTo>
                      <a:pt x="216" y="3968"/>
                    </a:lnTo>
                    <a:lnTo>
                      <a:pt x="287" y="3639"/>
                    </a:lnTo>
                    <a:lnTo>
                      <a:pt x="341" y="3321"/>
                    </a:lnTo>
                    <a:lnTo>
                      <a:pt x="377" y="3021"/>
                    </a:lnTo>
                    <a:lnTo>
                      <a:pt x="407" y="2733"/>
                    </a:lnTo>
                    <a:lnTo>
                      <a:pt x="419" y="2458"/>
                    </a:lnTo>
                    <a:lnTo>
                      <a:pt x="425" y="2188"/>
                    </a:lnTo>
                    <a:lnTo>
                      <a:pt x="413" y="1924"/>
                    </a:lnTo>
                    <a:lnTo>
                      <a:pt x="413" y="1924"/>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7" name="Freeform 29706"/>
              <p:cNvSpPr/>
              <p:nvPr userDrawn="1"/>
            </p:nvSpPr>
            <p:spPr>
              <a:xfrm>
                <a:off x="3946" y="0"/>
                <a:ext cx="558" cy="4316"/>
              </a:xfrm>
              <a:custGeom>
                <a:avLst/>
                <a:gdLst/>
                <a:ahLst/>
                <a:cxnLst/>
                <a:pathLst>
                  <a:path w="556" h="4316">
                    <a:moveTo>
                      <a:pt x="556" y="2020"/>
                    </a:moveTo>
                    <a:lnTo>
                      <a:pt x="538" y="1732"/>
                    </a:lnTo>
                    <a:lnTo>
                      <a:pt x="503" y="1445"/>
                    </a:lnTo>
                    <a:lnTo>
                      <a:pt x="455" y="1175"/>
                    </a:lnTo>
                    <a:lnTo>
                      <a:pt x="395" y="911"/>
                    </a:lnTo>
                    <a:lnTo>
                      <a:pt x="317" y="659"/>
                    </a:lnTo>
                    <a:lnTo>
                      <a:pt x="228" y="426"/>
                    </a:lnTo>
                    <a:lnTo>
                      <a:pt x="126" y="204"/>
                    </a:lnTo>
                    <a:lnTo>
                      <a:pt x="12" y="0"/>
                    </a:lnTo>
                    <a:lnTo>
                      <a:pt x="0" y="0"/>
                    </a:lnTo>
                    <a:lnTo>
                      <a:pt x="114" y="204"/>
                    </a:lnTo>
                    <a:lnTo>
                      <a:pt x="216" y="426"/>
                    </a:lnTo>
                    <a:lnTo>
                      <a:pt x="305" y="659"/>
                    </a:lnTo>
                    <a:lnTo>
                      <a:pt x="383" y="911"/>
                    </a:lnTo>
                    <a:lnTo>
                      <a:pt x="443" y="1175"/>
                    </a:lnTo>
                    <a:lnTo>
                      <a:pt x="491" y="1445"/>
                    </a:lnTo>
                    <a:lnTo>
                      <a:pt x="526" y="1732"/>
                    </a:lnTo>
                    <a:lnTo>
                      <a:pt x="544" y="2020"/>
                    </a:lnTo>
                    <a:lnTo>
                      <a:pt x="544" y="2326"/>
                    </a:lnTo>
                    <a:lnTo>
                      <a:pt x="532" y="2632"/>
                    </a:lnTo>
                    <a:lnTo>
                      <a:pt x="503" y="2931"/>
                    </a:lnTo>
                    <a:lnTo>
                      <a:pt x="455" y="3225"/>
                    </a:lnTo>
                    <a:lnTo>
                      <a:pt x="389" y="3513"/>
                    </a:lnTo>
                    <a:lnTo>
                      <a:pt x="311" y="3788"/>
                    </a:lnTo>
                    <a:lnTo>
                      <a:pt x="216" y="4058"/>
                    </a:lnTo>
                    <a:lnTo>
                      <a:pt x="102" y="4316"/>
                    </a:lnTo>
                    <a:lnTo>
                      <a:pt x="114" y="4316"/>
                    </a:lnTo>
                    <a:lnTo>
                      <a:pt x="228" y="4058"/>
                    </a:lnTo>
                    <a:lnTo>
                      <a:pt x="323" y="3788"/>
                    </a:lnTo>
                    <a:lnTo>
                      <a:pt x="401" y="3513"/>
                    </a:lnTo>
                    <a:lnTo>
                      <a:pt x="467" y="3225"/>
                    </a:lnTo>
                    <a:lnTo>
                      <a:pt x="515" y="2931"/>
                    </a:lnTo>
                    <a:lnTo>
                      <a:pt x="544" y="2632"/>
                    </a:lnTo>
                    <a:lnTo>
                      <a:pt x="556" y="2326"/>
                    </a:lnTo>
                    <a:lnTo>
                      <a:pt x="556" y="2020"/>
                    </a:lnTo>
                    <a:lnTo>
                      <a:pt x="556" y="202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8" name="Freeform 29707"/>
              <p:cNvSpPr/>
              <p:nvPr userDrawn="1"/>
            </p:nvSpPr>
            <p:spPr>
              <a:xfrm>
                <a:off x="4246" y="0"/>
                <a:ext cx="690" cy="4316"/>
              </a:xfrm>
              <a:custGeom>
                <a:avLst/>
                <a:gdLst/>
                <a:ahLst/>
                <a:cxnLst/>
                <a:pathLst>
                  <a:path w="688" h="4316">
                    <a:moveTo>
                      <a:pt x="688" y="2086"/>
                    </a:moveTo>
                    <a:lnTo>
                      <a:pt x="670" y="1810"/>
                    </a:lnTo>
                    <a:lnTo>
                      <a:pt x="634" y="1541"/>
                    </a:lnTo>
                    <a:lnTo>
                      <a:pt x="574" y="1271"/>
                    </a:lnTo>
                    <a:lnTo>
                      <a:pt x="497" y="1007"/>
                    </a:lnTo>
                    <a:lnTo>
                      <a:pt x="401" y="749"/>
                    </a:lnTo>
                    <a:lnTo>
                      <a:pt x="293" y="492"/>
                    </a:lnTo>
                    <a:lnTo>
                      <a:pt x="162" y="240"/>
                    </a:lnTo>
                    <a:lnTo>
                      <a:pt x="12" y="0"/>
                    </a:lnTo>
                    <a:lnTo>
                      <a:pt x="0" y="0"/>
                    </a:lnTo>
                    <a:lnTo>
                      <a:pt x="150" y="240"/>
                    </a:lnTo>
                    <a:lnTo>
                      <a:pt x="281" y="492"/>
                    </a:lnTo>
                    <a:lnTo>
                      <a:pt x="389" y="749"/>
                    </a:lnTo>
                    <a:lnTo>
                      <a:pt x="485" y="1007"/>
                    </a:lnTo>
                    <a:lnTo>
                      <a:pt x="562" y="1271"/>
                    </a:lnTo>
                    <a:lnTo>
                      <a:pt x="622" y="1541"/>
                    </a:lnTo>
                    <a:lnTo>
                      <a:pt x="658" y="1810"/>
                    </a:lnTo>
                    <a:lnTo>
                      <a:pt x="676" y="2086"/>
                    </a:lnTo>
                    <a:lnTo>
                      <a:pt x="676" y="2368"/>
                    </a:lnTo>
                    <a:lnTo>
                      <a:pt x="658" y="2650"/>
                    </a:lnTo>
                    <a:lnTo>
                      <a:pt x="616" y="2931"/>
                    </a:lnTo>
                    <a:lnTo>
                      <a:pt x="556" y="3213"/>
                    </a:lnTo>
                    <a:lnTo>
                      <a:pt x="473" y="3495"/>
                    </a:lnTo>
                    <a:lnTo>
                      <a:pt x="371" y="3777"/>
                    </a:lnTo>
                    <a:lnTo>
                      <a:pt x="251" y="4046"/>
                    </a:lnTo>
                    <a:lnTo>
                      <a:pt x="114" y="4316"/>
                    </a:lnTo>
                    <a:lnTo>
                      <a:pt x="126" y="4316"/>
                    </a:lnTo>
                    <a:lnTo>
                      <a:pt x="263" y="4046"/>
                    </a:lnTo>
                    <a:lnTo>
                      <a:pt x="383" y="3777"/>
                    </a:lnTo>
                    <a:lnTo>
                      <a:pt x="485" y="3495"/>
                    </a:lnTo>
                    <a:lnTo>
                      <a:pt x="568" y="3219"/>
                    </a:lnTo>
                    <a:lnTo>
                      <a:pt x="628" y="2937"/>
                    </a:lnTo>
                    <a:lnTo>
                      <a:pt x="670" y="2656"/>
                    </a:lnTo>
                    <a:lnTo>
                      <a:pt x="688" y="2368"/>
                    </a:lnTo>
                    <a:lnTo>
                      <a:pt x="688" y="2086"/>
                    </a:lnTo>
                    <a:lnTo>
                      <a:pt x="688" y="2086"/>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09" name="Freeform 29708"/>
              <p:cNvSpPr/>
              <p:nvPr userDrawn="1"/>
            </p:nvSpPr>
            <p:spPr>
              <a:xfrm>
                <a:off x="4522" y="0"/>
                <a:ext cx="864" cy="4316"/>
              </a:xfrm>
              <a:custGeom>
                <a:avLst/>
                <a:gdLst/>
                <a:ahLst/>
                <a:cxnLst/>
                <a:pathLst>
                  <a:path w="861" h="4316">
                    <a:moveTo>
                      <a:pt x="855" y="2128"/>
                    </a:moveTo>
                    <a:lnTo>
                      <a:pt x="831" y="1834"/>
                    </a:lnTo>
                    <a:lnTo>
                      <a:pt x="808" y="1684"/>
                    </a:lnTo>
                    <a:lnTo>
                      <a:pt x="784" y="1541"/>
                    </a:lnTo>
                    <a:lnTo>
                      <a:pt x="748" y="1397"/>
                    </a:lnTo>
                    <a:lnTo>
                      <a:pt x="712" y="1253"/>
                    </a:lnTo>
                    <a:lnTo>
                      <a:pt x="664" y="1115"/>
                    </a:lnTo>
                    <a:lnTo>
                      <a:pt x="610" y="977"/>
                    </a:lnTo>
                    <a:lnTo>
                      <a:pt x="491" y="719"/>
                    </a:lnTo>
                    <a:lnTo>
                      <a:pt x="353" y="468"/>
                    </a:lnTo>
                    <a:lnTo>
                      <a:pt x="192" y="228"/>
                    </a:lnTo>
                    <a:lnTo>
                      <a:pt x="12" y="0"/>
                    </a:lnTo>
                    <a:lnTo>
                      <a:pt x="0" y="0"/>
                    </a:lnTo>
                    <a:lnTo>
                      <a:pt x="180" y="228"/>
                    </a:lnTo>
                    <a:lnTo>
                      <a:pt x="341" y="468"/>
                    </a:lnTo>
                    <a:lnTo>
                      <a:pt x="479" y="719"/>
                    </a:lnTo>
                    <a:lnTo>
                      <a:pt x="598" y="983"/>
                    </a:lnTo>
                    <a:lnTo>
                      <a:pt x="652" y="1121"/>
                    </a:lnTo>
                    <a:lnTo>
                      <a:pt x="700" y="1259"/>
                    </a:lnTo>
                    <a:lnTo>
                      <a:pt x="736" y="1403"/>
                    </a:lnTo>
                    <a:lnTo>
                      <a:pt x="772" y="1547"/>
                    </a:lnTo>
                    <a:lnTo>
                      <a:pt x="802" y="1690"/>
                    </a:lnTo>
                    <a:lnTo>
                      <a:pt x="819" y="1834"/>
                    </a:lnTo>
                    <a:lnTo>
                      <a:pt x="837" y="1984"/>
                    </a:lnTo>
                    <a:lnTo>
                      <a:pt x="843" y="2128"/>
                    </a:lnTo>
                    <a:lnTo>
                      <a:pt x="849" y="2278"/>
                    </a:lnTo>
                    <a:lnTo>
                      <a:pt x="843" y="2428"/>
                    </a:lnTo>
                    <a:lnTo>
                      <a:pt x="831" y="2572"/>
                    </a:lnTo>
                    <a:lnTo>
                      <a:pt x="819" y="2721"/>
                    </a:lnTo>
                    <a:lnTo>
                      <a:pt x="796" y="2865"/>
                    </a:lnTo>
                    <a:lnTo>
                      <a:pt x="766" y="3015"/>
                    </a:lnTo>
                    <a:lnTo>
                      <a:pt x="724" y="3159"/>
                    </a:lnTo>
                    <a:lnTo>
                      <a:pt x="682" y="3303"/>
                    </a:lnTo>
                    <a:lnTo>
                      <a:pt x="586" y="3567"/>
                    </a:lnTo>
                    <a:lnTo>
                      <a:pt x="473" y="3824"/>
                    </a:lnTo>
                    <a:lnTo>
                      <a:pt x="335" y="4076"/>
                    </a:lnTo>
                    <a:lnTo>
                      <a:pt x="180" y="4316"/>
                    </a:lnTo>
                    <a:lnTo>
                      <a:pt x="192" y="4316"/>
                    </a:lnTo>
                    <a:lnTo>
                      <a:pt x="347" y="4076"/>
                    </a:lnTo>
                    <a:lnTo>
                      <a:pt x="485" y="3824"/>
                    </a:lnTo>
                    <a:lnTo>
                      <a:pt x="598" y="3573"/>
                    </a:lnTo>
                    <a:lnTo>
                      <a:pt x="694" y="3309"/>
                    </a:lnTo>
                    <a:lnTo>
                      <a:pt x="736" y="3165"/>
                    </a:lnTo>
                    <a:lnTo>
                      <a:pt x="778" y="3021"/>
                    </a:lnTo>
                    <a:lnTo>
                      <a:pt x="808" y="2871"/>
                    </a:lnTo>
                    <a:lnTo>
                      <a:pt x="831" y="2727"/>
                    </a:lnTo>
                    <a:lnTo>
                      <a:pt x="843" y="2578"/>
                    </a:lnTo>
                    <a:lnTo>
                      <a:pt x="855" y="2428"/>
                    </a:lnTo>
                    <a:lnTo>
                      <a:pt x="861" y="2278"/>
                    </a:lnTo>
                    <a:lnTo>
                      <a:pt x="855" y="2128"/>
                    </a:lnTo>
                    <a:lnTo>
                      <a:pt x="855" y="212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0" name="Freeform 29709"/>
              <p:cNvSpPr/>
              <p:nvPr userDrawn="1"/>
            </p:nvSpPr>
            <p:spPr>
              <a:xfrm>
                <a:off x="2399" y="0"/>
                <a:ext cx="150" cy="4316"/>
              </a:xfrm>
              <a:custGeom>
                <a:avLst/>
                <a:gdLst/>
                <a:ahLst/>
                <a:cxnLst/>
                <a:pathLst>
                  <a:path w="149" h="4316">
                    <a:moveTo>
                      <a:pt x="18" y="1942"/>
                    </a:moveTo>
                    <a:lnTo>
                      <a:pt x="30" y="1630"/>
                    </a:lnTo>
                    <a:lnTo>
                      <a:pt x="42" y="1331"/>
                    </a:lnTo>
                    <a:lnTo>
                      <a:pt x="59" y="1055"/>
                    </a:lnTo>
                    <a:lnTo>
                      <a:pt x="77" y="791"/>
                    </a:lnTo>
                    <a:lnTo>
                      <a:pt x="83" y="671"/>
                    </a:lnTo>
                    <a:lnTo>
                      <a:pt x="95" y="557"/>
                    </a:lnTo>
                    <a:lnTo>
                      <a:pt x="107" y="444"/>
                    </a:lnTo>
                    <a:lnTo>
                      <a:pt x="113" y="342"/>
                    </a:lnTo>
                    <a:lnTo>
                      <a:pt x="125" y="246"/>
                    </a:lnTo>
                    <a:lnTo>
                      <a:pt x="131" y="156"/>
                    </a:lnTo>
                    <a:lnTo>
                      <a:pt x="143" y="72"/>
                    </a:lnTo>
                    <a:lnTo>
                      <a:pt x="149" y="0"/>
                    </a:lnTo>
                    <a:lnTo>
                      <a:pt x="137" y="0"/>
                    </a:lnTo>
                    <a:lnTo>
                      <a:pt x="131" y="72"/>
                    </a:lnTo>
                    <a:lnTo>
                      <a:pt x="119" y="156"/>
                    </a:lnTo>
                    <a:lnTo>
                      <a:pt x="113" y="246"/>
                    </a:lnTo>
                    <a:lnTo>
                      <a:pt x="101" y="342"/>
                    </a:lnTo>
                    <a:lnTo>
                      <a:pt x="95" y="444"/>
                    </a:lnTo>
                    <a:lnTo>
                      <a:pt x="83" y="557"/>
                    </a:lnTo>
                    <a:lnTo>
                      <a:pt x="71" y="671"/>
                    </a:lnTo>
                    <a:lnTo>
                      <a:pt x="65" y="791"/>
                    </a:lnTo>
                    <a:lnTo>
                      <a:pt x="48" y="1055"/>
                    </a:lnTo>
                    <a:lnTo>
                      <a:pt x="30" y="1331"/>
                    </a:lnTo>
                    <a:lnTo>
                      <a:pt x="18" y="1630"/>
                    </a:lnTo>
                    <a:lnTo>
                      <a:pt x="6" y="1942"/>
                    </a:lnTo>
                    <a:lnTo>
                      <a:pt x="0" y="2278"/>
                    </a:lnTo>
                    <a:lnTo>
                      <a:pt x="6" y="2602"/>
                    </a:lnTo>
                    <a:lnTo>
                      <a:pt x="12" y="2919"/>
                    </a:lnTo>
                    <a:lnTo>
                      <a:pt x="24" y="3219"/>
                    </a:lnTo>
                    <a:lnTo>
                      <a:pt x="36" y="3513"/>
                    </a:lnTo>
                    <a:lnTo>
                      <a:pt x="59" y="3794"/>
                    </a:lnTo>
                    <a:lnTo>
                      <a:pt x="89" y="4058"/>
                    </a:lnTo>
                    <a:lnTo>
                      <a:pt x="125" y="4316"/>
                    </a:lnTo>
                    <a:lnTo>
                      <a:pt x="137" y="4316"/>
                    </a:lnTo>
                    <a:lnTo>
                      <a:pt x="101" y="4058"/>
                    </a:lnTo>
                    <a:lnTo>
                      <a:pt x="71" y="3794"/>
                    </a:lnTo>
                    <a:lnTo>
                      <a:pt x="48" y="3513"/>
                    </a:lnTo>
                    <a:lnTo>
                      <a:pt x="36" y="3225"/>
                    </a:lnTo>
                    <a:lnTo>
                      <a:pt x="24" y="2919"/>
                    </a:lnTo>
                    <a:lnTo>
                      <a:pt x="18" y="2608"/>
                    </a:lnTo>
                    <a:lnTo>
                      <a:pt x="12" y="2278"/>
                    </a:lnTo>
                    <a:lnTo>
                      <a:pt x="18" y="1942"/>
                    </a:lnTo>
                    <a:lnTo>
                      <a:pt x="18" y="1942"/>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1" name="Freeform 29710"/>
              <p:cNvSpPr/>
              <p:nvPr userDrawn="1"/>
            </p:nvSpPr>
            <p:spPr>
              <a:xfrm>
                <a:off x="1967" y="0"/>
                <a:ext cx="300" cy="4316"/>
              </a:xfrm>
              <a:custGeom>
                <a:avLst/>
                <a:gdLst/>
                <a:ahLst/>
                <a:cxnLst/>
                <a:pathLst>
                  <a:path w="299" h="4316">
                    <a:moveTo>
                      <a:pt x="18" y="2062"/>
                    </a:moveTo>
                    <a:lnTo>
                      <a:pt x="30" y="1750"/>
                    </a:lnTo>
                    <a:lnTo>
                      <a:pt x="54" y="1451"/>
                    </a:lnTo>
                    <a:lnTo>
                      <a:pt x="84" y="1169"/>
                    </a:lnTo>
                    <a:lnTo>
                      <a:pt x="126" y="899"/>
                    </a:lnTo>
                    <a:lnTo>
                      <a:pt x="162" y="641"/>
                    </a:lnTo>
                    <a:lnTo>
                      <a:pt x="209" y="408"/>
                    </a:lnTo>
                    <a:lnTo>
                      <a:pt x="251" y="192"/>
                    </a:lnTo>
                    <a:lnTo>
                      <a:pt x="299" y="0"/>
                    </a:lnTo>
                    <a:lnTo>
                      <a:pt x="287" y="0"/>
                    </a:lnTo>
                    <a:lnTo>
                      <a:pt x="239" y="192"/>
                    </a:lnTo>
                    <a:lnTo>
                      <a:pt x="198" y="408"/>
                    </a:lnTo>
                    <a:lnTo>
                      <a:pt x="156" y="641"/>
                    </a:lnTo>
                    <a:lnTo>
                      <a:pt x="114" y="899"/>
                    </a:lnTo>
                    <a:lnTo>
                      <a:pt x="78" y="1169"/>
                    </a:lnTo>
                    <a:lnTo>
                      <a:pt x="48" y="1451"/>
                    </a:lnTo>
                    <a:lnTo>
                      <a:pt x="24" y="1750"/>
                    </a:lnTo>
                    <a:lnTo>
                      <a:pt x="6" y="2062"/>
                    </a:lnTo>
                    <a:lnTo>
                      <a:pt x="0" y="2374"/>
                    </a:lnTo>
                    <a:lnTo>
                      <a:pt x="12" y="2674"/>
                    </a:lnTo>
                    <a:lnTo>
                      <a:pt x="30" y="2973"/>
                    </a:lnTo>
                    <a:lnTo>
                      <a:pt x="54" y="3255"/>
                    </a:lnTo>
                    <a:lnTo>
                      <a:pt x="96" y="3537"/>
                    </a:lnTo>
                    <a:lnTo>
                      <a:pt x="144" y="3806"/>
                    </a:lnTo>
                    <a:lnTo>
                      <a:pt x="203" y="4064"/>
                    </a:lnTo>
                    <a:lnTo>
                      <a:pt x="275" y="4316"/>
                    </a:lnTo>
                    <a:lnTo>
                      <a:pt x="287" y="4316"/>
                    </a:lnTo>
                    <a:lnTo>
                      <a:pt x="215" y="4064"/>
                    </a:lnTo>
                    <a:lnTo>
                      <a:pt x="156" y="3806"/>
                    </a:lnTo>
                    <a:lnTo>
                      <a:pt x="108" y="3537"/>
                    </a:lnTo>
                    <a:lnTo>
                      <a:pt x="66" y="3261"/>
                    </a:lnTo>
                    <a:lnTo>
                      <a:pt x="42" y="2973"/>
                    </a:lnTo>
                    <a:lnTo>
                      <a:pt x="24" y="2680"/>
                    </a:lnTo>
                    <a:lnTo>
                      <a:pt x="12" y="2374"/>
                    </a:lnTo>
                    <a:lnTo>
                      <a:pt x="18" y="2062"/>
                    </a:lnTo>
                    <a:lnTo>
                      <a:pt x="18" y="2062"/>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2" name="Freeform 29711"/>
              <p:cNvSpPr/>
              <p:nvPr userDrawn="1"/>
            </p:nvSpPr>
            <p:spPr>
              <a:xfrm>
                <a:off x="1566" y="0"/>
                <a:ext cx="425" cy="4316"/>
              </a:xfrm>
              <a:custGeom>
                <a:avLst/>
                <a:gdLst/>
                <a:ahLst/>
                <a:cxnLst/>
                <a:pathLst>
                  <a:path w="424" h="4316">
                    <a:moveTo>
                      <a:pt x="424" y="0"/>
                    </a:moveTo>
                    <a:lnTo>
                      <a:pt x="412" y="0"/>
                    </a:lnTo>
                    <a:lnTo>
                      <a:pt x="316" y="222"/>
                    </a:lnTo>
                    <a:lnTo>
                      <a:pt x="239" y="462"/>
                    </a:lnTo>
                    <a:lnTo>
                      <a:pt x="167" y="707"/>
                    </a:lnTo>
                    <a:lnTo>
                      <a:pt x="107" y="971"/>
                    </a:lnTo>
                    <a:lnTo>
                      <a:pt x="65" y="1247"/>
                    </a:lnTo>
                    <a:lnTo>
                      <a:pt x="29" y="1529"/>
                    </a:lnTo>
                    <a:lnTo>
                      <a:pt x="6" y="1822"/>
                    </a:lnTo>
                    <a:lnTo>
                      <a:pt x="0" y="2122"/>
                    </a:lnTo>
                    <a:lnTo>
                      <a:pt x="6" y="2404"/>
                    </a:lnTo>
                    <a:lnTo>
                      <a:pt x="24" y="2686"/>
                    </a:lnTo>
                    <a:lnTo>
                      <a:pt x="47" y="2961"/>
                    </a:lnTo>
                    <a:lnTo>
                      <a:pt x="89" y="3243"/>
                    </a:lnTo>
                    <a:lnTo>
                      <a:pt x="137" y="3519"/>
                    </a:lnTo>
                    <a:lnTo>
                      <a:pt x="197" y="3788"/>
                    </a:lnTo>
                    <a:lnTo>
                      <a:pt x="269" y="4058"/>
                    </a:lnTo>
                    <a:lnTo>
                      <a:pt x="346" y="4316"/>
                    </a:lnTo>
                    <a:lnTo>
                      <a:pt x="358" y="4316"/>
                    </a:lnTo>
                    <a:lnTo>
                      <a:pt x="281" y="4058"/>
                    </a:lnTo>
                    <a:lnTo>
                      <a:pt x="209" y="3788"/>
                    </a:lnTo>
                    <a:lnTo>
                      <a:pt x="149" y="3519"/>
                    </a:lnTo>
                    <a:lnTo>
                      <a:pt x="101" y="3243"/>
                    </a:lnTo>
                    <a:lnTo>
                      <a:pt x="59" y="2961"/>
                    </a:lnTo>
                    <a:lnTo>
                      <a:pt x="35" y="2686"/>
                    </a:lnTo>
                    <a:lnTo>
                      <a:pt x="18" y="2404"/>
                    </a:lnTo>
                    <a:lnTo>
                      <a:pt x="12" y="2122"/>
                    </a:lnTo>
                    <a:lnTo>
                      <a:pt x="18" y="1822"/>
                    </a:lnTo>
                    <a:lnTo>
                      <a:pt x="41" y="1529"/>
                    </a:lnTo>
                    <a:lnTo>
                      <a:pt x="71" y="1247"/>
                    </a:lnTo>
                    <a:lnTo>
                      <a:pt x="119" y="971"/>
                    </a:lnTo>
                    <a:lnTo>
                      <a:pt x="179" y="707"/>
                    </a:lnTo>
                    <a:lnTo>
                      <a:pt x="245" y="462"/>
                    </a:lnTo>
                    <a:lnTo>
                      <a:pt x="328" y="222"/>
                    </a:lnTo>
                    <a:lnTo>
                      <a:pt x="424" y="0"/>
                    </a:lnTo>
                    <a:lnTo>
                      <a:pt x="424"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3" name="Freeform 29712"/>
              <p:cNvSpPr/>
              <p:nvPr userDrawn="1"/>
            </p:nvSpPr>
            <p:spPr>
              <a:xfrm>
                <a:off x="1128" y="0"/>
                <a:ext cx="575" cy="4316"/>
              </a:xfrm>
              <a:custGeom>
                <a:avLst/>
                <a:gdLst/>
                <a:ahLst/>
                <a:cxnLst/>
                <a:pathLst>
                  <a:path w="574" h="4316">
                    <a:moveTo>
                      <a:pt x="12" y="2146"/>
                    </a:moveTo>
                    <a:lnTo>
                      <a:pt x="24" y="1846"/>
                    </a:lnTo>
                    <a:lnTo>
                      <a:pt x="54" y="1559"/>
                    </a:lnTo>
                    <a:lnTo>
                      <a:pt x="96" y="1277"/>
                    </a:lnTo>
                    <a:lnTo>
                      <a:pt x="162" y="1001"/>
                    </a:lnTo>
                    <a:lnTo>
                      <a:pt x="239" y="731"/>
                    </a:lnTo>
                    <a:lnTo>
                      <a:pt x="335" y="480"/>
                    </a:lnTo>
                    <a:lnTo>
                      <a:pt x="449" y="234"/>
                    </a:lnTo>
                    <a:lnTo>
                      <a:pt x="574" y="0"/>
                    </a:lnTo>
                    <a:lnTo>
                      <a:pt x="562" y="0"/>
                    </a:lnTo>
                    <a:lnTo>
                      <a:pt x="437" y="234"/>
                    </a:lnTo>
                    <a:lnTo>
                      <a:pt x="323" y="480"/>
                    </a:lnTo>
                    <a:lnTo>
                      <a:pt x="227" y="737"/>
                    </a:lnTo>
                    <a:lnTo>
                      <a:pt x="150" y="1001"/>
                    </a:lnTo>
                    <a:lnTo>
                      <a:pt x="84" y="1277"/>
                    </a:lnTo>
                    <a:lnTo>
                      <a:pt x="42" y="1559"/>
                    </a:lnTo>
                    <a:lnTo>
                      <a:pt x="12" y="1852"/>
                    </a:lnTo>
                    <a:lnTo>
                      <a:pt x="0" y="2146"/>
                    </a:lnTo>
                    <a:lnTo>
                      <a:pt x="6" y="2434"/>
                    </a:lnTo>
                    <a:lnTo>
                      <a:pt x="30" y="2715"/>
                    </a:lnTo>
                    <a:lnTo>
                      <a:pt x="66" y="2997"/>
                    </a:lnTo>
                    <a:lnTo>
                      <a:pt x="120" y="3273"/>
                    </a:lnTo>
                    <a:lnTo>
                      <a:pt x="191" y="3549"/>
                    </a:lnTo>
                    <a:lnTo>
                      <a:pt x="275" y="3812"/>
                    </a:lnTo>
                    <a:lnTo>
                      <a:pt x="371" y="4070"/>
                    </a:lnTo>
                    <a:lnTo>
                      <a:pt x="484" y="4316"/>
                    </a:lnTo>
                    <a:lnTo>
                      <a:pt x="496" y="4316"/>
                    </a:lnTo>
                    <a:lnTo>
                      <a:pt x="383" y="4070"/>
                    </a:lnTo>
                    <a:lnTo>
                      <a:pt x="287" y="3812"/>
                    </a:lnTo>
                    <a:lnTo>
                      <a:pt x="203" y="3549"/>
                    </a:lnTo>
                    <a:lnTo>
                      <a:pt x="132" y="3273"/>
                    </a:lnTo>
                    <a:lnTo>
                      <a:pt x="78" y="2997"/>
                    </a:lnTo>
                    <a:lnTo>
                      <a:pt x="42" y="2715"/>
                    </a:lnTo>
                    <a:lnTo>
                      <a:pt x="18" y="2434"/>
                    </a:lnTo>
                    <a:lnTo>
                      <a:pt x="12" y="2146"/>
                    </a:lnTo>
                    <a:lnTo>
                      <a:pt x="12" y="2146"/>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4" name="Freeform 29713"/>
              <p:cNvSpPr/>
              <p:nvPr userDrawn="1"/>
            </p:nvSpPr>
            <p:spPr>
              <a:xfrm>
                <a:off x="702" y="0"/>
                <a:ext cx="737" cy="4316"/>
              </a:xfrm>
              <a:custGeom>
                <a:avLst/>
                <a:gdLst/>
                <a:ahLst/>
                <a:cxnLst/>
                <a:pathLst>
                  <a:path w="735" h="4316">
                    <a:moveTo>
                      <a:pt x="12" y="2098"/>
                    </a:moveTo>
                    <a:lnTo>
                      <a:pt x="29" y="1798"/>
                    </a:lnTo>
                    <a:lnTo>
                      <a:pt x="71" y="1505"/>
                    </a:lnTo>
                    <a:lnTo>
                      <a:pt x="131" y="1223"/>
                    </a:lnTo>
                    <a:lnTo>
                      <a:pt x="215" y="941"/>
                    </a:lnTo>
                    <a:lnTo>
                      <a:pt x="316" y="689"/>
                    </a:lnTo>
                    <a:lnTo>
                      <a:pt x="442" y="444"/>
                    </a:lnTo>
                    <a:lnTo>
                      <a:pt x="580" y="216"/>
                    </a:lnTo>
                    <a:lnTo>
                      <a:pt x="735" y="0"/>
                    </a:lnTo>
                    <a:lnTo>
                      <a:pt x="723" y="0"/>
                    </a:lnTo>
                    <a:lnTo>
                      <a:pt x="568" y="210"/>
                    </a:lnTo>
                    <a:lnTo>
                      <a:pt x="430" y="438"/>
                    </a:lnTo>
                    <a:lnTo>
                      <a:pt x="311" y="683"/>
                    </a:lnTo>
                    <a:lnTo>
                      <a:pt x="209" y="941"/>
                    </a:lnTo>
                    <a:lnTo>
                      <a:pt x="125" y="1217"/>
                    </a:lnTo>
                    <a:lnTo>
                      <a:pt x="59" y="1505"/>
                    </a:lnTo>
                    <a:lnTo>
                      <a:pt x="18" y="1798"/>
                    </a:lnTo>
                    <a:lnTo>
                      <a:pt x="0" y="2098"/>
                    </a:lnTo>
                    <a:lnTo>
                      <a:pt x="6" y="2404"/>
                    </a:lnTo>
                    <a:lnTo>
                      <a:pt x="29" y="2709"/>
                    </a:lnTo>
                    <a:lnTo>
                      <a:pt x="77" y="3015"/>
                    </a:lnTo>
                    <a:lnTo>
                      <a:pt x="149" y="3315"/>
                    </a:lnTo>
                    <a:lnTo>
                      <a:pt x="227" y="3573"/>
                    </a:lnTo>
                    <a:lnTo>
                      <a:pt x="316" y="3824"/>
                    </a:lnTo>
                    <a:lnTo>
                      <a:pt x="424" y="4076"/>
                    </a:lnTo>
                    <a:lnTo>
                      <a:pt x="544" y="4316"/>
                    </a:lnTo>
                    <a:lnTo>
                      <a:pt x="556" y="4316"/>
                    </a:lnTo>
                    <a:lnTo>
                      <a:pt x="436" y="4076"/>
                    </a:lnTo>
                    <a:lnTo>
                      <a:pt x="328" y="3824"/>
                    </a:lnTo>
                    <a:lnTo>
                      <a:pt x="239" y="3573"/>
                    </a:lnTo>
                    <a:lnTo>
                      <a:pt x="161" y="3315"/>
                    </a:lnTo>
                    <a:lnTo>
                      <a:pt x="89" y="3015"/>
                    </a:lnTo>
                    <a:lnTo>
                      <a:pt x="41" y="2709"/>
                    </a:lnTo>
                    <a:lnTo>
                      <a:pt x="18" y="2404"/>
                    </a:lnTo>
                    <a:lnTo>
                      <a:pt x="12" y="2098"/>
                    </a:lnTo>
                    <a:lnTo>
                      <a:pt x="12" y="209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9715" name="Freeform 29714"/>
              <p:cNvSpPr/>
              <p:nvPr userDrawn="1"/>
            </p:nvSpPr>
            <p:spPr>
              <a:xfrm>
                <a:off x="288" y="0"/>
                <a:ext cx="840" cy="4316"/>
              </a:xfrm>
              <a:custGeom>
                <a:avLst/>
                <a:gdLst/>
                <a:ahLst/>
                <a:cxnLst/>
                <a:pathLst>
                  <a:path w="837" h="4316">
                    <a:moveTo>
                      <a:pt x="18" y="1948"/>
                    </a:moveTo>
                    <a:lnTo>
                      <a:pt x="48" y="1708"/>
                    </a:lnTo>
                    <a:lnTo>
                      <a:pt x="96" y="1475"/>
                    </a:lnTo>
                    <a:lnTo>
                      <a:pt x="161" y="1235"/>
                    </a:lnTo>
                    <a:lnTo>
                      <a:pt x="251" y="995"/>
                    </a:lnTo>
                    <a:lnTo>
                      <a:pt x="365" y="755"/>
                    </a:lnTo>
                    <a:lnTo>
                      <a:pt x="496" y="510"/>
                    </a:lnTo>
                    <a:lnTo>
                      <a:pt x="658" y="258"/>
                    </a:lnTo>
                    <a:lnTo>
                      <a:pt x="741" y="132"/>
                    </a:lnTo>
                    <a:lnTo>
                      <a:pt x="837" y="0"/>
                    </a:lnTo>
                    <a:lnTo>
                      <a:pt x="825" y="0"/>
                    </a:lnTo>
                    <a:lnTo>
                      <a:pt x="729" y="132"/>
                    </a:lnTo>
                    <a:lnTo>
                      <a:pt x="640" y="258"/>
                    </a:lnTo>
                    <a:lnTo>
                      <a:pt x="562" y="384"/>
                    </a:lnTo>
                    <a:lnTo>
                      <a:pt x="484" y="510"/>
                    </a:lnTo>
                    <a:lnTo>
                      <a:pt x="353" y="755"/>
                    </a:lnTo>
                    <a:lnTo>
                      <a:pt x="239" y="995"/>
                    </a:lnTo>
                    <a:lnTo>
                      <a:pt x="150" y="1235"/>
                    </a:lnTo>
                    <a:lnTo>
                      <a:pt x="84" y="1469"/>
                    </a:lnTo>
                    <a:lnTo>
                      <a:pt x="36" y="1702"/>
                    </a:lnTo>
                    <a:lnTo>
                      <a:pt x="6" y="1942"/>
                    </a:lnTo>
                    <a:lnTo>
                      <a:pt x="0" y="2200"/>
                    </a:lnTo>
                    <a:lnTo>
                      <a:pt x="12" y="2470"/>
                    </a:lnTo>
                    <a:lnTo>
                      <a:pt x="48" y="2739"/>
                    </a:lnTo>
                    <a:lnTo>
                      <a:pt x="114" y="3027"/>
                    </a:lnTo>
                    <a:lnTo>
                      <a:pt x="150" y="3171"/>
                    </a:lnTo>
                    <a:lnTo>
                      <a:pt x="197" y="3321"/>
                    </a:lnTo>
                    <a:lnTo>
                      <a:pt x="245" y="3477"/>
                    </a:lnTo>
                    <a:lnTo>
                      <a:pt x="305" y="3639"/>
                    </a:lnTo>
                    <a:lnTo>
                      <a:pt x="365" y="3800"/>
                    </a:lnTo>
                    <a:lnTo>
                      <a:pt x="437" y="3968"/>
                    </a:lnTo>
                    <a:lnTo>
                      <a:pt x="508" y="4136"/>
                    </a:lnTo>
                    <a:lnTo>
                      <a:pt x="592" y="4316"/>
                    </a:lnTo>
                    <a:lnTo>
                      <a:pt x="604" y="4316"/>
                    </a:lnTo>
                    <a:lnTo>
                      <a:pt x="520" y="4136"/>
                    </a:lnTo>
                    <a:lnTo>
                      <a:pt x="448" y="3968"/>
                    </a:lnTo>
                    <a:lnTo>
                      <a:pt x="377" y="3800"/>
                    </a:lnTo>
                    <a:lnTo>
                      <a:pt x="317" y="3639"/>
                    </a:lnTo>
                    <a:lnTo>
                      <a:pt x="257" y="3477"/>
                    </a:lnTo>
                    <a:lnTo>
                      <a:pt x="209" y="3327"/>
                    </a:lnTo>
                    <a:lnTo>
                      <a:pt x="161" y="3171"/>
                    </a:lnTo>
                    <a:lnTo>
                      <a:pt x="126" y="3027"/>
                    </a:lnTo>
                    <a:lnTo>
                      <a:pt x="60" y="2739"/>
                    </a:lnTo>
                    <a:lnTo>
                      <a:pt x="24" y="2470"/>
                    </a:lnTo>
                    <a:lnTo>
                      <a:pt x="12" y="2206"/>
                    </a:lnTo>
                    <a:lnTo>
                      <a:pt x="18" y="1948"/>
                    </a:lnTo>
                    <a:lnTo>
                      <a:pt x="18" y="194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grpSp>
        <p:sp>
          <p:nvSpPr>
            <p:cNvPr id="29716" name="Freeform 29715"/>
            <p:cNvSpPr/>
            <p:nvPr/>
          </p:nvSpPr>
          <p:spPr>
            <a:xfrm>
              <a:off x="6" y="2901"/>
              <a:ext cx="606" cy="1415"/>
            </a:xfrm>
            <a:custGeom>
              <a:avLst/>
              <a:gdLst/>
              <a:ahLst/>
              <a:cxnLst/>
              <a:pathLst>
                <a:path w="604" h="1415">
                  <a:moveTo>
                    <a:pt x="0" y="54"/>
                  </a:moveTo>
                  <a:lnTo>
                    <a:pt x="42" y="228"/>
                  </a:lnTo>
                  <a:lnTo>
                    <a:pt x="96" y="402"/>
                  </a:lnTo>
                  <a:lnTo>
                    <a:pt x="161" y="576"/>
                  </a:lnTo>
                  <a:lnTo>
                    <a:pt x="227" y="744"/>
                  </a:lnTo>
                  <a:lnTo>
                    <a:pt x="305" y="917"/>
                  </a:lnTo>
                  <a:lnTo>
                    <a:pt x="389" y="1085"/>
                  </a:lnTo>
                  <a:lnTo>
                    <a:pt x="484" y="1253"/>
                  </a:lnTo>
                  <a:lnTo>
                    <a:pt x="586" y="1415"/>
                  </a:lnTo>
                  <a:lnTo>
                    <a:pt x="604" y="1415"/>
                  </a:lnTo>
                  <a:lnTo>
                    <a:pt x="496" y="1247"/>
                  </a:lnTo>
                  <a:lnTo>
                    <a:pt x="401" y="1073"/>
                  </a:lnTo>
                  <a:lnTo>
                    <a:pt x="311" y="899"/>
                  </a:lnTo>
                  <a:lnTo>
                    <a:pt x="233" y="720"/>
                  </a:lnTo>
                  <a:lnTo>
                    <a:pt x="161" y="546"/>
                  </a:lnTo>
                  <a:lnTo>
                    <a:pt x="102" y="366"/>
                  </a:lnTo>
                  <a:lnTo>
                    <a:pt x="48" y="180"/>
                  </a:lnTo>
                  <a:lnTo>
                    <a:pt x="0" y="0"/>
                  </a:lnTo>
                  <a:lnTo>
                    <a:pt x="0" y="54"/>
                  </a:lnTo>
                  <a:lnTo>
                    <a:pt x="0" y="54"/>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9717" name="Freeform 29716"/>
            <p:cNvSpPr/>
            <p:nvPr/>
          </p:nvSpPr>
          <p:spPr>
            <a:xfrm>
              <a:off x="6" y="3890"/>
              <a:ext cx="228" cy="426"/>
            </a:xfrm>
            <a:custGeom>
              <a:avLst/>
              <a:gdLst/>
              <a:ahLst/>
              <a:cxnLst/>
              <a:pathLst>
                <a:path w="227" h="426">
                  <a:moveTo>
                    <a:pt x="0" y="30"/>
                  </a:moveTo>
                  <a:lnTo>
                    <a:pt x="108" y="240"/>
                  </a:lnTo>
                  <a:lnTo>
                    <a:pt x="215" y="426"/>
                  </a:lnTo>
                  <a:lnTo>
                    <a:pt x="227" y="426"/>
                  </a:lnTo>
                  <a:lnTo>
                    <a:pt x="167" y="330"/>
                  </a:lnTo>
                  <a:lnTo>
                    <a:pt x="114" y="222"/>
                  </a:lnTo>
                  <a:lnTo>
                    <a:pt x="0" y="0"/>
                  </a:lnTo>
                  <a:lnTo>
                    <a:pt x="0" y="30"/>
                  </a:lnTo>
                  <a:lnTo>
                    <a:pt x="0" y="30"/>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9718" name="Freeform 29717"/>
            <p:cNvSpPr/>
            <p:nvPr/>
          </p:nvSpPr>
          <p:spPr>
            <a:xfrm>
              <a:off x="4776" y="0"/>
              <a:ext cx="984" cy="1786"/>
            </a:xfrm>
            <a:custGeom>
              <a:avLst/>
              <a:gdLst/>
              <a:ahLst/>
              <a:cxnLst/>
              <a:pathLst>
                <a:path w="981" h="1786">
                  <a:moveTo>
                    <a:pt x="981" y="1786"/>
                  </a:moveTo>
                  <a:lnTo>
                    <a:pt x="981" y="1720"/>
                  </a:lnTo>
                  <a:lnTo>
                    <a:pt x="969" y="1666"/>
                  </a:lnTo>
                  <a:lnTo>
                    <a:pt x="957" y="1613"/>
                  </a:lnTo>
                  <a:lnTo>
                    <a:pt x="921" y="1487"/>
                  </a:lnTo>
                  <a:lnTo>
                    <a:pt x="885" y="1361"/>
                  </a:lnTo>
                  <a:lnTo>
                    <a:pt x="796" y="1121"/>
                  </a:lnTo>
                  <a:lnTo>
                    <a:pt x="682" y="899"/>
                  </a:lnTo>
                  <a:lnTo>
                    <a:pt x="562" y="689"/>
                  </a:lnTo>
                  <a:lnTo>
                    <a:pt x="431" y="498"/>
                  </a:lnTo>
                  <a:lnTo>
                    <a:pt x="293" y="318"/>
                  </a:lnTo>
                  <a:lnTo>
                    <a:pt x="150" y="150"/>
                  </a:lnTo>
                  <a:lnTo>
                    <a:pt x="12" y="0"/>
                  </a:lnTo>
                  <a:lnTo>
                    <a:pt x="0" y="0"/>
                  </a:lnTo>
                  <a:lnTo>
                    <a:pt x="138" y="150"/>
                  </a:lnTo>
                  <a:lnTo>
                    <a:pt x="275" y="318"/>
                  </a:lnTo>
                  <a:lnTo>
                    <a:pt x="413" y="498"/>
                  </a:lnTo>
                  <a:lnTo>
                    <a:pt x="545" y="689"/>
                  </a:lnTo>
                  <a:lnTo>
                    <a:pt x="670" y="899"/>
                  </a:lnTo>
                  <a:lnTo>
                    <a:pt x="778" y="1121"/>
                  </a:lnTo>
                  <a:lnTo>
                    <a:pt x="873" y="1361"/>
                  </a:lnTo>
                  <a:lnTo>
                    <a:pt x="909" y="1487"/>
                  </a:lnTo>
                  <a:lnTo>
                    <a:pt x="945" y="1619"/>
                  </a:lnTo>
                  <a:lnTo>
                    <a:pt x="963" y="1702"/>
                  </a:lnTo>
                  <a:lnTo>
                    <a:pt x="981" y="1786"/>
                  </a:lnTo>
                  <a:lnTo>
                    <a:pt x="981" y="1786"/>
                  </a:lnTo>
                  <a:close/>
                </a:path>
              </a:pathLst>
            </a:custGeom>
            <a:gradFill rotWithShape="0">
              <a:gsLst>
                <a:gs pos="0">
                  <a:schemeClr val="bg1"/>
                </a:gs>
                <a:gs pos="100000">
                  <a:schemeClr val="bg1">
                    <a:gamma/>
                    <a:shade val="94118"/>
                    <a:invGamma/>
                  </a:schemeClr>
                </a:gs>
              </a:gsLst>
              <a:lin ang="5400000" scaled="1"/>
              <a:tileRect/>
            </a:gradFill>
            <a:ln w="9525">
              <a:noFill/>
            </a:ln>
          </p:spPr>
          <p:txBody>
            <a:bodyPr/>
            <a:p>
              <a:endParaRPr lang="en-US"/>
            </a:p>
          </p:txBody>
        </p:sp>
        <p:sp>
          <p:nvSpPr>
            <p:cNvPr id="29719" name="Freeform 29718"/>
            <p:cNvSpPr/>
            <p:nvPr/>
          </p:nvSpPr>
          <p:spPr>
            <a:xfrm>
              <a:off x="5041" y="0"/>
              <a:ext cx="719" cy="845"/>
            </a:xfrm>
            <a:custGeom>
              <a:avLst/>
              <a:gdLst/>
              <a:ahLst/>
              <a:cxnLst/>
              <a:pathLst>
                <a:path w="717" h="845">
                  <a:moveTo>
                    <a:pt x="717" y="845"/>
                  </a:moveTo>
                  <a:lnTo>
                    <a:pt x="717" y="821"/>
                  </a:lnTo>
                  <a:lnTo>
                    <a:pt x="574" y="605"/>
                  </a:lnTo>
                  <a:lnTo>
                    <a:pt x="406" y="396"/>
                  </a:lnTo>
                  <a:lnTo>
                    <a:pt x="221" y="192"/>
                  </a:lnTo>
                  <a:lnTo>
                    <a:pt x="17" y="0"/>
                  </a:lnTo>
                  <a:lnTo>
                    <a:pt x="0" y="0"/>
                  </a:lnTo>
                  <a:lnTo>
                    <a:pt x="209" y="198"/>
                  </a:lnTo>
                  <a:lnTo>
                    <a:pt x="400" y="408"/>
                  </a:lnTo>
                  <a:lnTo>
                    <a:pt x="568" y="623"/>
                  </a:lnTo>
                  <a:lnTo>
                    <a:pt x="717" y="845"/>
                  </a:lnTo>
                  <a:lnTo>
                    <a:pt x="717" y="845"/>
                  </a:lnTo>
                  <a:close/>
                </a:path>
              </a:pathLst>
            </a:custGeom>
            <a:solidFill>
              <a:schemeClr val="bg1"/>
            </a:solidFill>
            <a:ln w="9525">
              <a:noFill/>
            </a:ln>
          </p:spPr>
          <p:txBody>
            <a:bodyPr/>
            <a:p>
              <a:endParaRPr lang="en-US"/>
            </a:p>
          </p:txBody>
        </p:sp>
        <p:sp>
          <p:nvSpPr>
            <p:cNvPr id="29720" name="Freeform 29719"/>
            <p:cNvSpPr/>
            <p:nvPr/>
          </p:nvSpPr>
          <p:spPr>
            <a:xfrm>
              <a:off x="5352" y="0"/>
              <a:ext cx="408" cy="414"/>
            </a:xfrm>
            <a:custGeom>
              <a:avLst/>
              <a:gdLst/>
              <a:ahLst/>
              <a:cxnLst/>
              <a:pathLst>
                <a:path w="407" h="414">
                  <a:moveTo>
                    <a:pt x="407" y="414"/>
                  </a:moveTo>
                  <a:lnTo>
                    <a:pt x="407" y="396"/>
                  </a:lnTo>
                  <a:lnTo>
                    <a:pt x="222" y="192"/>
                  </a:lnTo>
                  <a:lnTo>
                    <a:pt x="12" y="0"/>
                  </a:lnTo>
                  <a:lnTo>
                    <a:pt x="0" y="0"/>
                  </a:lnTo>
                  <a:lnTo>
                    <a:pt x="108" y="102"/>
                  </a:lnTo>
                  <a:lnTo>
                    <a:pt x="216" y="204"/>
                  </a:lnTo>
                  <a:lnTo>
                    <a:pt x="407" y="414"/>
                  </a:lnTo>
                  <a:lnTo>
                    <a:pt x="407" y="414"/>
                  </a:lnTo>
                  <a:close/>
                </a:path>
              </a:pathLst>
            </a:custGeom>
            <a:solidFill>
              <a:schemeClr val="bg1"/>
            </a:solidFill>
            <a:ln w="9525">
              <a:noFill/>
            </a:ln>
          </p:spPr>
          <p:txBody>
            <a:bodyPr/>
            <a:p>
              <a:endParaRPr lang="en-US"/>
            </a:p>
          </p:txBody>
        </p:sp>
        <p:sp>
          <p:nvSpPr>
            <p:cNvPr id="29721" name="Freeform 29720"/>
            <p:cNvSpPr/>
            <p:nvPr/>
          </p:nvSpPr>
          <p:spPr>
            <a:xfrm>
              <a:off x="6" y="0"/>
              <a:ext cx="858" cy="1409"/>
            </a:xfrm>
            <a:custGeom>
              <a:avLst/>
              <a:gdLst/>
              <a:ahLst/>
              <a:cxnLst/>
              <a:pathLst>
                <a:path w="855" h="1409">
                  <a:moveTo>
                    <a:pt x="0" y="1361"/>
                  </a:moveTo>
                  <a:lnTo>
                    <a:pt x="0" y="1409"/>
                  </a:lnTo>
                  <a:lnTo>
                    <a:pt x="54" y="1211"/>
                  </a:lnTo>
                  <a:lnTo>
                    <a:pt x="126" y="1013"/>
                  </a:lnTo>
                  <a:lnTo>
                    <a:pt x="215" y="827"/>
                  </a:lnTo>
                  <a:lnTo>
                    <a:pt x="311" y="647"/>
                  </a:lnTo>
                  <a:lnTo>
                    <a:pt x="431" y="474"/>
                  </a:lnTo>
                  <a:lnTo>
                    <a:pt x="556" y="312"/>
                  </a:lnTo>
                  <a:lnTo>
                    <a:pt x="700" y="150"/>
                  </a:lnTo>
                  <a:lnTo>
                    <a:pt x="855" y="0"/>
                  </a:lnTo>
                  <a:lnTo>
                    <a:pt x="837" y="0"/>
                  </a:lnTo>
                  <a:lnTo>
                    <a:pt x="688" y="144"/>
                  </a:lnTo>
                  <a:lnTo>
                    <a:pt x="550" y="300"/>
                  </a:lnTo>
                  <a:lnTo>
                    <a:pt x="425" y="462"/>
                  </a:lnTo>
                  <a:lnTo>
                    <a:pt x="311" y="629"/>
                  </a:lnTo>
                  <a:lnTo>
                    <a:pt x="215" y="803"/>
                  </a:lnTo>
                  <a:lnTo>
                    <a:pt x="132" y="983"/>
                  </a:lnTo>
                  <a:lnTo>
                    <a:pt x="60" y="1169"/>
                  </a:lnTo>
                  <a:lnTo>
                    <a:pt x="0" y="1361"/>
                  </a:lnTo>
                  <a:lnTo>
                    <a:pt x="0" y="1361"/>
                  </a:lnTo>
                  <a:close/>
                </a:path>
              </a:pathLst>
            </a:custGeom>
            <a:gradFill rotWithShape="0">
              <a:gsLst>
                <a:gs pos="0">
                  <a:schemeClr val="bg1"/>
                </a:gs>
                <a:gs pos="100000">
                  <a:schemeClr val="bg1">
                    <a:gamma/>
                    <a:shade val="94118"/>
                    <a:invGamma/>
                  </a:schemeClr>
                </a:gs>
              </a:gsLst>
              <a:lin ang="5400000" scaled="1"/>
              <a:tileRect/>
            </a:gradFill>
            <a:ln w="9525">
              <a:noFill/>
            </a:ln>
          </p:spPr>
          <p:txBody>
            <a:bodyPr/>
            <a:p>
              <a:endParaRPr lang="en-US"/>
            </a:p>
          </p:txBody>
        </p:sp>
        <p:sp>
          <p:nvSpPr>
            <p:cNvPr id="29722" name="Freeform 29721"/>
            <p:cNvSpPr/>
            <p:nvPr/>
          </p:nvSpPr>
          <p:spPr>
            <a:xfrm>
              <a:off x="6" y="0"/>
              <a:ext cx="588" cy="599"/>
            </a:xfrm>
            <a:custGeom>
              <a:avLst/>
              <a:gdLst/>
              <a:ahLst/>
              <a:cxnLst/>
              <a:pathLst>
                <a:path w="586" h="599">
                  <a:moveTo>
                    <a:pt x="586" y="0"/>
                  </a:moveTo>
                  <a:lnTo>
                    <a:pt x="568" y="0"/>
                  </a:lnTo>
                  <a:lnTo>
                    <a:pt x="407" y="132"/>
                  </a:lnTo>
                  <a:lnTo>
                    <a:pt x="257" y="270"/>
                  </a:lnTo>
                  <a:lnTo>
                    <a:pt x="120" y="420"/>
                  </a:lnTo>
                  <a:lnTo>
                    <a:pt x="0" y="575"/>
                  </a:lnTo>
                  <a:lnTo>
                    <a:pt x="0" y="599"/>
                  </a:lnTo>
                  <a:lnTo>
                    <a:pt x="120" y="432"/>
                  </a:lnTo>
                  <a:lnTo>
                    <a:pt x="257" y="282"/>
                  </a:lnTo>
                  <a:lnTo>
                    <a:pt x="413" y="138"/>
                  </a:lnTo>
                  <a:lnTo>
                    <a:pt x="586" y="0"/>
                  </a:lnTo>
                  <a:lnTo>
                    <a:pt x="586" y="0"/>
                  </a:lnTo>
                  <a:close/>
                </a:path>
              </a:pathLst>
            </a:custGeom>
            <a:solidFill>
              <a:schemeClr val="bg1"/>
            </a:solidFill>
            <a:ln w="9525">
              <a:noFill/>
            </a:ln>
          </p:spPr>
          <p:txBody>
            <a:bodyPr/>
            <a:p>
              <a:endParaRPr lang="en-US"/>
            </a:p>
          </p:txBody>
        </p:sp>
        <p:sp>
          <p:nvSpPr>
            <p:cNvPr id="29723" name="Freeform 29722"/>
            <p:cNvSpPr/>
            <p:nvPr/>
          </p:nvSpPr>
          <p:spPr>
            <a:xfrm>
              <a:off x="6" y="0"/>
              <a:ext cx="270" cy="252"/>
            </a:xfrm>
            <a:custGeom>
              <a:avLst/>
              <a:gdLst/>
              <a:ahLst/>
              <a:cxnLst/>
              <a:pathLst>
                <a:path w="269" h="252">
                  <a:moveTo>
                    <a:pt x="269" y="0"/>
                  </a:moveTo>
                  <a:lnTo>
                    <a:pt x="251" y="0"/>
                  </a:lnTo>
                  <a:lnTo>
                    <a:pt x="120" y="114"/>
                  </a:lnTo>
                  <a:lnTo>
                    <a:pt x="60" y="174"/>
                  </a:lnTo>
                  <a:lnTo>
                    <a:pt x="0" y="234"/>
                  </a:lnTo>
                  <a:lnTo>
                    <a:pt x="0" y="252"/>
                  </a:lnTo>
                  <a:lnTo>
                    <a:pt x="126" y="120"/>
                  </a:lnTo>
                  <a:lnTo>
                    <a:pt x="269" y="0"/>
                  </a:lnTo>
                  <a:lnTo>
                    <a:pt x="269" y="0"/>
                  </a:lnTo>
                  <a:close/>
                </a:path>
              </a:pathLst>
            </a:custGeom>
            <a:solidFill>
              <a:schemeClr val="bg1"/>
            </a:solidFill>
            <a:ln w="9525">
              <a:noFill/>
            </a:ln>
          </p:spPr>
          <p:txBody>
            <a:bodyPr/>
            <a:p>
              <a:endParaRPr lang="en-US"/>
            </a:p>
          </p:txBody>
        </p:sp>
        <p:sp>
          <p:nvSpPr>
            <p:cNvPr id="29724" name="Straight Connector 29723"/>
            <p:cNvSpPr/>
            <p:nvPr/>
          </p:nvSpPr>
          <p:spPr>
            <a:xfrm>
              <a:off x="1" y="2749"/>
              <a:ext cx="5758" cy="0"/>
            </a:xfrm>
            <a:prstGeom prst="line">
              <a:avLst/>
            </a:prstGeom>
            <a:ln w="15875" cap="flat" cmpd="sng">
              <a:solidFill>
                <a:schemeClr val="bg1"/>
              </a:solidFill>
              <a:prstDash val="solid"/>
              <a:headEnd type="none" w="med" len="med"/>
              <a:tailEnd type="none" w="med" len="med"/>
            </a:ln>
          </p:spPr>
        </p:sp>
        <p:sp>
          <p:nvSpPr>
            <p:cNvPr id="29725" name="Straight Connector 29724"/>
            <p:cNvSpPr/>
            <p:nvPr/>
          </p:nvSpPr>
          <p:spPr>
            <a:xfrm>
              <a:off x="1" y="2356"/>
              <a:ext cx="5758" cy="0"/>
            </a:xfrm>
            <a:prstGeom prst="line">
              <a:avLst/>
            </a:prstGeom>
            <a:ln w="15875" cap="flat" cmpd="sng">
              <a:solidFill>
                <a:schemeClr val="bg1"/>
              </a:solidFill>
              <a:prstDash val="solid"/>
              <a:headEnd type="none" w="med" len="med"/>
              <a:tailEnd type="none" w="med" len="med"/>
            </a:ln>
          </p:spPr>
        </p:sp>
        <p:sp>
          <p:nvSpPr>
            <p:cNvPr id="29726" name="Straight Connector 29725"/>
            <p:cNvSpPr/>
            <p:nvPr/>
          </p:nvSpPr>
          <p:spPr>
            <a:xfrm>
              <a:off x="1" y="3142"/>
              <a:ext cx="5758" cy="0"/>
            </a:xfrm>
            <a:prstGeom prst="line">
              <a:avLst/>
            </a:prstGeom>
            <a:ln w="15875" cap="flat" cmpd="sng">
              <a:solidFill>
                <a:schemeClr val="bg2"/>
              </a:solidFill>
              <a:prstDash val="solid"/>
              <a:headEnd type="none" w="med" len="med"/>
              <a:tailEnd type="none" w="med" len="med"/>
            </a:ln>
          </p:spPr>
        </p:sp>
        <p:grpSp>
          <p:nvGrpSpPr>
            <p:cNvPr id="29727" name="Group 29726"/>
            <p:cNvGrpSpPr/>
            <p:nvPr/>
          </p:nvGrpSpPr>
          <p:grpSpPr>
            <a:xfrm>
              <a:off x="1" y="392"/>
              <a:ext cx="5758" cy="1571"/>
              <a:chOff x="1" y="392"/>
              <a:chExt cx="5758" cy="1571"/>
            </a:xfrm>
          </p:grpSpPr>
          <p:sp>
            <p:nvSpPr>
              <p:cNvPr id="29728" name="Straight Connector 29727"/>
              <p:cNvSpPr/>
              <p:nvPr userDrawn="1"/>
            </p:nvSpPr>
            <p:spPr>
              <a:xfrm>
                <a:off x="1" y="784"/>
                <a:ext cx="5758" cy="0"/>
              </a:xfrm>
              <a:prstGeom prst="line">
                <a:avLst/>
              </a:prstGeom>
              <a:ln w="15875" cap="flat" cmpd="sng">
                <a:solidFill>
                  <a:schemeClr val="bg1"/>
                </a:solidFill>
                <a:prstDash val="solid"/>
                <a:headEnd type="none" w="med" len="med"/>
                <a:tailEnd type="none" w="med" len="med"/>
              </a:ln>
            </p:spPr>
          </p:sp>
          <p:sp>
            <p:nvSpPr>
              <p:cNvPr id="29729" name="Straight Connector 29728"/>
              <p:cNvSpPr/>
              <p:nvPr userDrawn="1"/>
            </p:nvSpPr>
            <p:spPr>
              <a:xfrm>
                <a:off x="1" y="1963"/>
                <a:ext cx="5758" cy="0"/>
              </a:xfrm>
              <a:prstGeom prst="line">
                <a:avLst/>
              </a:prstGeom>
              <a:ln w="15875" cap="flat" cmpd="sng">
                <a:solidFill>
                  <a:schemeClr val="bg1"/>
                </a:solidFill>
                <a:prstDash val="solid"/>
                <a:headEnd type="none" w="med" len="med"/>
                <a:tailEnd type="none" w="med" len="med"/>
              </a:ln>
            </p:spPr>
          </p:sp>
          <p:sp>
            <p:nvSpPr>
              <p:cNvPr id="29730" name="Straight Connector 29729"/>
              <p:cNvSpPr/>
              <p:nvPr userDrawn="1"/>
            </p:nvSpPr>
            <p:spPr>
              <a:xfrm>
                <a:off x="1" y="1570"/>
                <a:ext cx="5758" cy="0"/>
              </a:xfrm>
              <a:prstGeom prst="line">
                <a:avLst/>
              </a:prstGeom>
              <a:ln w="15875" cap="flat" cmpd="sng">
                <a:solidFill>
                  <a:schemeClr val="bg1"/>
                </a:solidFill>
                <a:prstDash val="solid"/>
                <a:headEnd type="none" w="med" len="med"/>
                <a:tailEnd type="none" w="med" len="med"/>
              </a:ln>
            </p:spPr>
          </p:sp>
          <p:sp>
            <p:nvSpPr>
              <p:cNvPr id="29731" name="Straight Connector 29730"/>
              <p:cNvSpPr/>
              <p:nvPr userDrawn="1"/>
            </p:nvSpPr>
            <p:spPr>
              <a:xfrm>
                <a:off x="1" y="1177"/>
                <a:ext cx="5758" cy="0"/>
              </a:xfrm>
              <a:prstGeom prst="line">
                <a:avLst/>
              </a:prstGeom>
              <a:ln w="15875" cap="flat" cmpd="sng">
                <a:solidFill>
                  <a:schemeClr val="bg1"/>
                </a:solidFill>
                <a:prstDash val="solid"/>
                <a:headEnd type="none" w="med" len="med"/>
                <a:tailEnd type="none" w="med" len="med"/>
              </a:ln>
            </p:spPr>
          </p:sp>
          <p:sp>
            <p:nvSpPr>
              <p:cNvPr id="29732" name="Straight Connector 29731"/>
              <p:cNvSpPr/>
              <p:nvPr userDrawn="1"/>
            </p:nvSpPr>
            <p:spPr>
              <a:xfrm>
                <a:off x="1" y="392"/>
                <a:ext cx="5758" cy="0"/>
              </a:xfrm>
              <a:prstGeom prst="line">
                <a:avLst/>
              </a:prstGeom>
              <a:ln w="15875" cap="flat" cmpd="sng">
                <a:solidFill>
                  <a:schemeClr val="bg1"/>
                </a:solidFill>
                <a:prstDash val="solid"/>
                <a:headEnd type="none" w="med" len="med"/>
                <a:tailEnd type="none" w="med" len="med"/>
              </a:ln>
            </p:spPr>
          </p:sp>
        </p:grpSp>
        <p:sp>
          <p:nvSpPr>
            <p:cNvPr id="29733" name="Straight Connector 29732"/>
            <p:cNvSpPr/>
            <p:nvPr/>
          </p:nvSpPr>
          <p:spPr>
            <a:xfrm>
              <a:off x="1" y="3928"/>
              <a:ext cx="5758" cy="0"/>
            </a:xfrm>
            <a:prstGeom prst="line">
              <a:avLst/>
            </a:prstGeom>
            <a:ln w="15875" cap="flat" cmpd="sng">
              <a:solidFill>
                <a:schemeClr val="bg2"/>
              </a:solidFill>
              <a:prstDash val="solid"/>
              <a:headEnd type="none" w="med" len="med"/>
              <a:tailEnd type="none" w="med" len="med"/>
            </a:ln>
          </p:spPr>
        </p:sp>
        <p:sp>
          <p:nvSpPr>
            <p:cNvPr id="29734" name="Straight Connector 29733"/>
            <p:cNvSpPr/>
            <p:nvPr/>
          </p:nvSpPr>
          <p:spPr>
            <a:xfrm>
              <a:off x="1" y="3535"/>
              <a:ext cx="5758" cy="0"/>
            </a:xfrm>
            <a:prstGeom prst="line">
              <a:avLst/>
            </a:prstGeom>
            <a:ln w="15875" cap="flat" cmpd="sng">
              <a:solidFill>
                <a:schemeClr val="bg2"/>
              </a:solidFill>
              <a:prstDash val="solid"/>
              <a:headEnd type="none" w="med" len="med"/>
              <a:tailEnd type="none" w="med" len="med"/>
            </a:ln>
          </p:spPr>
        </p:sp>
      </p:grpSp>
      <p:sp>
        <p:nvSpPr>
          <p:cNvPr id="29735" name="Title 29734"/>
          <p:cNvSpPr>
            <a:spLocks noGrp="1"/>
          </p:cNvSpPr>
          <p:nvPr>
            <p:ph type="ctrTitle" sz="quarter"/>
          </p:nvPr>
        </p:nvSpPr>
        <p:spPr>
          <a:xfrm>
            <a:off x="685800" y="1692275"/>
            <a:ext cx="7772400" cy="1736725"/>
          </a:xfrm>
          <a:prstGeom prst="rect">
            <a:avLst/>
          </a:prstGeom>
          <a:noFill/>
          <a:ln w="9525">
            <a:noFill/>
          </a:ln>
        </p:spPr>
        <p:txBody>
          <a:bodyPr anchor="b" anchorCtr="1"/>
          <a:lstStyle>
            <a:lvl1pPr lvl="0">
              <a:buClrTx/>
              <a:buSzTx/>
              <a:buFontTx/>
              <a:defRPr sz="5400"/>
            </a:lvl1pPr>
          </a:lstStyle>
          <a:p>
            <a:pPr lvl="0"/>
            <a:r>
              <a:rPr dirty="0"/>
              <a:t>Click to edit Master title style</a:t>
            </a:r>
            <a:endParaRPr dirty="0"/>
          </a:p>
        </p:txBody>
      </p:sp>
      <p:sp>
        <p:nvSpPr>
          <p:cNvPr id="29736" name="Subtitle 29735"/>
          <p:cNvSpPr>
            <a:spLocks noGrp="1"/>
          </p:cNvSpPr>
          <p:nvPr>
            <p:ph type="subTitle" sz="quarter" idx="1"/>
          </p:nvPr>
        </p:nvSpPr>
        <p:spPr>
          <a:xfrm>
            <a:off x="1371600" y="3886200"/>
            <a:ext cx="6400800" cy="1752600"/>
          </a:xfrm>
          <a:prstGeom prst="rect">
            <a:avLst/>
          </a:prstGeom>
          <a:noFill/>
          <a:ln w="9525">
            <a:noFill/>
          </a:ln>
        </p:spPr>
        <p:txBody>
          <a:bodyPr anchor="t" anchorCtr="0"/>
          <a:lstStyle>
            <a:lvl1pPr marL="0" lvl="0" indent="0" algn="ctr">
              <a:buClr>
                <a:schemeClr val="hlink"/>
              </a:buClr>
              <a:buSzPct val="60000"/>
              <a:buFont typeface="Wingdings" panose="05000000000000000000" pitchFamily="2" charset="2"/>
              <a:buNone/>
              <a:defRPr/>
            </a:lvl1pPr>
            <a:lvl2pPr marL="457200" lvl="1" indent="0" algn="ctr">
              <a:buClr>
                <a:schemeClr val="tx1"/>
              </a:buClr>
              <a:buSzTx/>
              <a:buFontTx/>
              <a:buNone/>
              <a:defRPr/>
            </a:lvl2pPr>
            <a:lvl3pPr marL="914400" lvl="2" indent="0" algn="ctr">
              <a:buClr>
                <a:schemeClr val="accent2"/>
              </a:buClr>
              <a:buSzPct val="60000"/>
              <a:buFont typeface="Wingdings" panose="05000000000000000000" pitchFamily="2" charset="2"/>
              <a:buNone/>
              <a:defRPr/>
            </a:lvl3pPr>
            <a:lvl4pPr marL="1371600" lvl="3" indent="0" algn="ctr">
              <a:buClr>
                <a:schemeClr val="tx2"/>
              </a:buClr>
              <a:buSzTx/>
              <a:buFontTx/>
              <a:buNone/>
              <a:defRPr/>
            </a:lvl4pPr>
            <a:lvl5pPr marL="1828800" lvl="4" indent="0" algn="ctr">
              <a:buClr>
                <a:schemeClr val="folHlink"/>
              </a:buClr>
              <a:buSzPct val="60000"/>
              <a:buFont typeface="Wingdings" panose="05000000000000000000" pitchFamily="2" charset="2"/>
              <a:buNone/>
              <a:defRPr/>
            </a:lvl5pPr>
          </a:lstStyle>
          <a:p>
            <a:pPr lvl="0"/>
            <a:r>
              <a:rPr dirty="0"/>
              <a:t>Click to edit Master subtitle style</a:t>
            </a:r>
            <a:endParaRPr dirty="0"/>
          </a:p>
        </p:txBody>
      </p:sp>
      <p:sp>
        <p:nvSpPr>
          <p:cNvPr id="29737" name="Date Placeholder 29736"/>
          <p:cNvSpPr>
            <a:spLocks noGrp="1"/>
          </p:cNvSpPr>
          <p:nvPr>
            <p:ph type="dt" sz="quarter" idx="2"/>
          </p:nvPr>
        </p:nvSpPr>
        <p:spPr>
          <a:xfrm>
            <a:off x="457200" y="6243638"/>
            <a:ext cx="2133600" cy="457200"/>
          </a:xfrm>
          <a:prstGeom prst="rect">
            <a:avLst/>
          </a:prstGeom>
          <a:noFill/>
          <a:ln w="9525">
            <a:noFill/>
          </a:ln>
        </p:spPr>
        <p:txBody>
          <a:bodyPr anchor="t" anchorCtr="0"/>
          <a:lstStyle>
            <a:lvl1pPr>
              <a:defRPr sz="1000">
                <a:latin typeface="Verdana" panose="020B0604030504040204" pitchFamily="34" charset="0"/>
              </a:defRPr>
            </a:lvl1pPr>
          </a:lstStyle>
          <a:p>
            <a:endParaRPr lang="ru-RU" dirty="0">
              <a:effectLst>
                <a:outerShdw blurRad="38100" dist="38100" dir="2700000">
                  <a:srgbClr val="C0C0C0"/>
                </a:outerShdw>
              </a:effectLst>
              <a:latin typeface="Arial" panose="020B0604020202020204" pitchFamily="34" charset="0"/>
            </a:endParaRPr>
          </a:p>
        </p:txBody>
      </p:sp>
      <p:sp>
        <p:nvSpPr>
          <p:cNvPr id="29738" name="Footer Placeholder 29737"/>
          <p:cNvSpPr>
            <a:spLocks noGrp="1"/>
          </p:cNvSpPr>
          <p:nvPr>
            <p:ph type="ftr" sz="quarter" idx="3"/>
          </p:nvPr>
        </p:nvSpPr>
        <p:spPr>
          <a:xfrm>
            <a:off x="3124200" y="6248400"/>
            <a:ext cx="2895600" cy="457200"/>
          </a:xfrm>
          <a:prstGeom prst="rect">
            <a:avLst/>
          </a:prstGeom>
          <a:noFill/>
          <a:ln w="9525">
            <a:noFill/>
          </a:ln>
        </p:spPr>
        <p:txBody>
          <a:bodyPr anchor="t" anchorCtr="0"/>
          <a:lstStyle>
            <a:lvl1pPr algn="ctr">
              <a:defRPr sz="1000">
                <a:latin typeface="Verdana" panose="020B0604030504040204" pitchFamily="34" charset="0"/>
              </a:defRPr>
            </a:lvl1pPr>
          </a:lstStyle>
          <a:p>
            <a:endParaRPr lang="ru-RU" dirty="0">
              <a:effectLst>
                <a:outerShdw blurRad="38100" dist="38100" dir="2700000">
                  <a:srgbClr val="C0C0C0"/>
                </a:outerShdw>
              </a:effectLst>
            </a:endParaRPr>
          </a:p>
        </p:txBody>
      </p:sp>
      <p:sp>
        <p:nvSpPr>
          <p:cNvPr id="29739" name="Slide Number Placeholder 29738"/>
          <p:cNvSpPr>
            <a:spLocks noGrp="1"/>
          </p:cNvSpPr>
          <p:nvPr>
            <p:ph type="sldNum" sz="quarter" idx="4"/>
          </p:nvPr>
        </p:nvSpPr>
        <p:spPr>
          <a:xfrm>
            <a:off x="6553200" y="6243638"/>
            <a:ext cx="2133600" cy="457200"/>
          </a:xfrm>
          <a:prstGeom prst="rect">
            <a:avLst/>
          </a:prstGeom>
          <a:noFill/>
          <a:ln w="9525">
            <a:noFill/>
          </a:ln>
        </p:spPr>
        <p:txBody>
          <a:bodyPr anchor="t" anchorCtr="0"/>
          <a:lstStyle>
            <a:lvl1pPr algn="r">
              <a:defRPr sz="1000">
                <a:latin typeface="Verdana" panose="020B0604030504040204" pitchFamily="34" charset="0"/>
              </a:defRPr>
            </a:lvl1pPr>
          </a:lstStyle>
          <a:p>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2504" cy="453072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54296" y="1600200"/>
            <a:ext cx="4032504" cy="453072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6" name="Footer Placeholder 5"/>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7" name="Slide Number Placeholder 6"/>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29841" y="2505075"/>
            <a:ext cx="3868340"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8" name="Footer Placeholder 7"/>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9" name="Slide Number Placeholder 8"/>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4" name="Footer Placeholder 3"/>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5" name="Slide Number Placeholder 4"/>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3" name="Footer Placeholder 2"/>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4" name="Slide Number Placeholder 3"/>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6" name="Footer Placeholder 5"/>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7" name="Slide Number Placeholder 6"/>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5"/>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6" name="Footer Placeholder 5"/>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7" name="Slide Number Placeholder 6"/>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7813"/>
            <a:ext cx="2057400" cy="585311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7813"/>
            <a:ext cx="6052930" cy="5853112"/>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dgm" preserve="1">
  <p:cSld name="Title and Diagram or Organization Char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SmartArt Placeholder 2"/>
          <p:cNvSpPr>
            <a:spLocks noGrp="1"/>
          </p:cNvSpPr>
          <p:nvPr>
            <p:ph type="pic" idx="1"/>
          </p:nvPr>
        </p:nvSpPr>
        <p:spPr/>
        <p:txBody>
          <a:bodyPr/>
          <a:lstStyle/>
          <a:p>
            <a:endParaRPr lang="en-US"/>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5" name="Footer Placeholder 4"/>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6" name="Slide Number Placeholder 5"/>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2504" cy="453072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54296" y="1600200"/>
            <a:ext cx="4032504" cy="4530725"/>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6" name="Footer Placeholder 5"/>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7" name="Slide Number Placeholder 6"/>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1"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629841" y="2505075"/>
            <a:ext cx="3868340"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8" name="Footer Placeholder 7"/>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9" name="Slide Number Placeholder 8"/>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4" name="Footer Placeholder 3"/>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5" name="Slide Number Placeholder 4"/>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3" name="Footer Placeholder 2"/>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4" name="Slide Number Placeholder 3"/>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6" name="Footer Placeholder 5"/>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7" name="Slide Number Placeholder 6"/>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5"/>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pPr lvl="0"/>
            <a:endParaRPr lang="ru-RU" dirty="0">
              <a:effectLst>
                <a:outerShdw blurRad="38100" dist="38100" dir="2700000">
                  <a:srgbClr val="C0C0C0"/>
                </a:outerShdw>
              </a:effectLst>
              <a:latin typeface="Arial" panose="020B0604020202020204" pitchFamily="34" charset="0"/>
            </a:endParaRPr>
          </a:p>
        </p:txBody>
      </p:sp>
      <p:sp>
        <p:nvSpPr>
          <p:cNvPr id="6" name="Footer Placeholder 5"/>
          <p:cNvSpPr>
            <a:spLocks noGrp="1"/>
          </p:cNvSpPr>
          <p:nvPr>
            <p:ph type="ftr" sz="quarter" idx="11"/>
          </p:nvPr>
        </p:nvSpPr>
        <p:spPr/>
        <p:txBody>
          <a:bodyPr/>
          <a:lstStyle/>
          <a:p>
            <a:pPr lvl="0"/>
            <a:endParaRPr lang="ru-RU" dirty="0">
              <a:effectLst>
                <a:outerShdw blurRad="38100" dist="38100" dir="2700000">
                  <a:srgbClr val="C0C0C0"/>
                </a:outerShdw>
              </a:effectLst>
            </a:endParaRPr>
          </a:p>
        </p:txBody>
      </p:sp>
      <p:sp>
        <p:nvSpPr>
          <p:cNvPr id="7" name="Slide Number Placeholder 6"/>
          <p:cNvSpPr>
            <a:spLocks noGrp="1"/>
          </p:cNvSpPr>
          <p:nvPr>
            <p:ph type="sldNum" sz="quarter" idx="12"/>
          </p:nvPr>
        </p:nvSpPr>
        <p:spPr/>
        <p:txBody>
          <a:body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Tree>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3" Type="http://schemas.openxmlformats.org/officeDocument/2006/relationships/theme" Target="../theme/theme2.xml"/><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1">
                <a:gamma/>
                <a:shade val="39216"/>
                <a:invGamma/>
              </a:schemeClr>
            </a:gs>
          </a:gsLst>
          <a:lin ang="5400000" scaled="1"/>
          <a:tileRect/>
        </a:gradFill>
        <a:effectLst/>
      </p:bgPr>
    </p:bg>
    <p:spTree>
      <p:nvGrpSpPr>
        <p:cNvPr id="1" name=""/>
        <p:cNvGrpSpPr/>
        <p:nvPr/>
      </p:nvGrpSpPr>
      <p:grpSpPr/>
      <p:grpSp>
        <p:nvGrpSpPr>
          <p:cNvPr id="28674" name="Group 28673"/>
          <p:cNvGrpSpPr/>
          <p:nvPr/>
        </p:nvGrpSpPr>
        <p:grpSpPr>
          <a:xfrm>
            <a:off x="1588" y="0"/>
            <a:ext cx="9148762" cy="6851650"/>
            <a:chOff x="1" y="0"/>
            <a:chExt cx="5763" cy="4316"/>
          </a:xfrm>
        </p:grpSpPr>
        <p:sp>
          <p:nvSpPr>
            <p:cNvPr id="28675" name="Freeform 28674"/>
            <p:cNvSpPr/>
            <p:nvPr/>
          </p:nvSpPr>
          <p:spPr>
            <a:xfrm>
              <a:off x="5045" y="2626"/>
              <a:ext cx="719" cy="1690"/>
            </a:xfrm>
            <a:custGeom>
              <a:avLst/>
              <a:gdLst/>
              <a:ahLst/>
              <a:cxnLst/>
              <a:pathLst>
                <a:path w="717" h="1690">
                  <a:moveTo>
                    <a:pt x="717" y="72"/>
                  </a:moveTo>
                  <a:lnTo>
                    <a:pt x="717" y="0"/>
                  </a:lnTo>
                  <a:lnTo>
                    <a:pt x="699" y="101"/>
                  </a:lnTo>
                  <a:lnTo>
                    <a:pt x="675" y="209"/>
                  </a:lnTo>
                  <a:lnTo>
                    <a:pt x="627" y="389"/>
                  </a:lnTo>
                  <a:lnTo>
                    <a:pt x="574" y="569"/>
                  </a:lnTo>
                  <a:lnTo>
                    <a:pt x="502" y="749"/>
                  </a:lnTo>
                  <a:lnTo>
                    <a:pt x="424" y="935"/>
                  </a:lnTo>
                  <a:lnTo>
                    <a:pt x="334" y="1121"/>
                  </a:lnTo>
                  <a:lnTo>
                    <a:pt x="233" y="1312"/>
                  </a:lnTo>
                  <a:lnTo>
                    <a:pt x="125" y="1498"/>
                  </a:lnTo>
                  <a:lnTo>
                    <a:pt x="0" y="1690"/>
                  </a:lnTo>
                  <a:lnTo>
                    <a:pt x="11" y="1690"/>
                  </a:lnTo>
                  <a:lnTo>
                    <a:pt x="137" y="1498"/>
                  </a:lnTo>
                  <a:lnTo>
                    <a:pt x="245" y="1312"/>
                  </a:lnTo>
                  <a:lnTo>
                    <a:pt x="346" y="1121"/>
                  </a:lnTo>
                  <a:lnTo>
                    <a:pt x="436" y="935"/>
                  </a:lnTo>
                  <a:lnTo>
                    <a:pt x="514" y="749"/>
                  </a:lnTo>
                  <a:lnTo>
                    <a:pt x="585" y="569"/>
                  </a:lnTo>
                  <a:lnTo>
                    <a:pt x="639" y="389"/>
                  </a:lnTo>
                  <a:lnTo>
                    <a:pt x="687" y="209"/>
                  </a:lnTo>
                  <a:lnTo>
                    <a:pt x="705" y="143"/>
                  </a:lnTo>
                  <a:lnTo>
                    <a:pt x="717" y="72"/>
                  </a:lnTo>
                  <a:lnTo>
                    <a:pt x="717" y="72"/>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8676" name="Freeform 28675"/>
            <p:cNvSpPr/>
            <p:nvPr/>
          </p:nvSpPr>
          <p:spPr>
            <a:xfrm>
              <a:off x="5386" y="3794"/>
              <a:ext cx="378" cy="522"/>
            </a:xfrm>
            <a:custGeom>
              <a:avLst/>
              <a:gdLst/>
              <a:ahLst/>
              <a:cxnLst/>
              <a:pathLst>
                <a:path w="377" h="522">
                  <a:moveTo>
                    <a:pt x="377" y="0"/>
                  </a:moveTo>
                  <a:lnTo>
                    <a:pt x="293" y="132"/>
                  </a:lnTo>
                  <a:lnTo>
                    <a:pt x="204" y="264"/>
                  </a:lnTo>
                  <a:lnTo>
                    <a:pt x="102" y="396"/>
                  </a:lnTo>
                  <a:lnTo>
                    <a:pt x="0" y="522"/>
                  </a:lnTo>
                  <a:lnTo>
                    <a:pt x="12" y="522"/>
                  </a:lnTo>
                  <a:lnTo>
                    <a:pt x="114" y="402"/>
                  </a:lnTo>
                  <a:lnTo>
                    <a:pt x="204" y="282"/>
                  </a:lnTo>
                  <a:lnTo>
                    <a:pt x="377" y="24"/>
                  </a:lnTo>
                  <a:lnTo>
                    <a:pt x="377" y="0"/>
                  </a:lnTo>
                  <a:lnTo>
                    <a:pt x="377" y="0"/>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8677" name="Freeform 28676"/>
            <p:cNvSpPr/>
            <p:nvPr/>
          </p:nvSpPr>
          <p:spPr>
            <a:xfrm>
              <a:off x="5680" y="4214"/>
              <a:ext cx="84" cy="102"/>
            </a:xfrm>
            <a:custGeom>
              <a:avLst/>
              <a:gdLst/>
              <a:ahLst/>
              <a:cxnLst/>
              <a:pathLst>
                <a:path w="84" h="102">
                  <a:moveTo>
                    <a:pt x="0" y="102"/>
                  </a:moveTo>
                  <a:lnTo>
                    <a:pt x="18" y="102"/>
                  </a:lnTo>
                  <a:lnTo>
                    <a:pt x="48" y="60"/>
                  </a:lnTo>
                  <a:lnTo>
                    <a:pt x="84" y="24"/>
                  </a:lnTo>
                  <a:lnTo>
                    <a:pt x="84" y="0"/>
                  </a:lnTo>
                  <a:lnTo>
                    <a:pt x="42" y="54"/>
                  </a:lnTo>
                  <a:lnTo>
                    <a:pt x="0" y="102"/>
                  </a:lnTo>
                  <a:lnTo>
                    <a:pt x="0" y="102"/>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grpSp>
          <p:nvGrpSpPr>
            <p:cNvPr id="28678" name="Group 28677"/>
            <p:cNvGrpSpPr/>
            <p:nvPr/>
          </p:nvGrpSpPr>
          <p:grpSpPr>
            <a:xfrm>
              <a:off x="288" y="0"/>
              <a:ext cx="5098" cy="4316"/>
              <a:chOff x="288" y="0"/>
              <a:chExt cx="5098" cy="4316"/>
            </a:xfrm>
          </p:grpSpPr>
          <p:sp>
            <p:nvSpPr>
              <p:cNvPr id="28679" name="Freeform 28678"/>
              <p:cNvSpPr/>
              <p:nvPr userDrawn="1"/>
            </p:nvSpPr>
            <p:spPr>
              <a:xfrm>
                <a:off x="2789" y="0"/>
                <a:ext cx="72" cy="4316"/>
              </a:xfrm>
              <a:custGeom>
                <a:avLst/>
                <a:gdLst/>
                <a:ahLst/>
                <a:cxnLst/>
                <a:pathLst>
                  <a:path w="72" h="4316">
                    <a:moveTo>
                      <a:pt x="0" y="0"/>
                    </a:moveTo>
                    <a:lnTo>
                      <a:pt x="60" y="4316"/>
                    </a:lnTo>
                    <a:lnTo>
                      <a:pt x="72" y="4316"/>
                    </a:lnTo>
                    <a:lnTo>
                      <a:pt x="12" y="0"/>
                    </a:lnTo>
                    <a:lnTo>
                      <a:pt x="0" y="0"/>
                    </a:lnTo>
                    <a:lnTo>
                      <a:pt x="0"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0" name="Freeform 28679"/>
              <p:cNvSpPr/>
              <p:nvPr userDrawn="1"/>
            </p:nvSpPr>
            <p:spPr>
              <a:xfrm>
                <a:off x="3089" y="0"/>
                <a:ext cx="174" cy="4316"/>
              </a:xfrm>
              <a:custGeom>
                <a:avLst/>
                <a:gdLst/>
                <a:ahLst/>
                <a:cxnLst/>
                <a:pathLst>
                  <a:path w="174" h="4316">
                    <a:moveTo>
                      <a:pt x="24" y="0"/>
                    </a:moveTo>
                    <a:lnTo>
                      <a:pt x="12" y="0"/>
                    </a:lnTo>
                    <a:lnTo>
                      <a:pt x="42" y="216"/>
                    </a:lnTo>
                    <a:lnTo>
                      <a:pt x="72" y="444"/>
                    </a:lnTo>
                    <a:lnTo>
                      <a:pt x="96" y="689"/>
                    </a:lnTo>
                    <a:lnTo>
                      <a:pt x="120" y="947"/>
                    </a:lnTo>
                    <a:lnTo>
                      <a:pt x="132" y="1211"/>
                    </a:lnTo>
                    <a:lnTo>
                      <a:pt x="150" y="1487"/>
                    </a:lnTo>
                    <a:lnTo>
                      <a:pt x="156" y="1768"/>
                    </a:lnTo>
                    <a:lnTo>
                      <a:pt x="162" y="2062"/>
                    </a:lnTo>
                    <a:lnTo>
                      <a:pt x="156" y="2644"/>
                    </a:lnTo>
                    <a:lnTo>
                      <a:pt x="126" y="3225"/>
                    </a:lnTo>
                    <a:lnTo>
                      <a:pt x="108" y="3507"/>
                    </a:lnTo>
                    <a:lnTo>
                      <a:pt x="78" y="3788"/>
                    </a:lnTo>
                    <a:lnTo>
                      <a:pt x="42" y="4058"/>
                    </a:lnTo>
                    <a:lnTo>
                      <a:pt x="0" y="4316"/>
                    </a:lnTo>
                    <a:lnTo>
                      <a:pt x="12" y="4316"/>
                    </a:lnTo>
                    <a:lnTo>
                      <a:pt x="54" y="4058"/>
                    </a:lnTo>
                    <a:lnTo>
                      <a:pt x="90" y="3782"/>
                    </a:lnTo>
                    <a:lnTo>
                      <a:pt x="120" y="3507"/>
                    </a:lnTo>
                    <a:lnTo>
                      <a:pt x="138" y="3219"/>
                    </a:lnTo>
                    <a:lnTo>
                      <a:pt x="168" y="2638"/>
                    </a:lnTo>
                    <a:lnTo>
                      <a:pt x="174" y="2056"/>
                    </a:lnTo>
                    <a:lnTo>
                      <a:pt x="168" y="1768"/>
                    </a:lnTo>
                    <a:lnTo>
                      <a:pt x="162" y="1487"/>
                    </a:lnTo>
                    <a:lnTo>
                      <a:pt x="144" y="1211"/>
                    </a:lnTo>
                    <a:lnTo>
                      <a:pt x="132" y="941"/>
                    </a:lnTo>
                    <a:lnTo>
                      <a:pt x="108" y="689"/>
                    </a:lnTo>
                    <a:lnTo>
                      <a:pt x="84" y="444"/>
                    </a:lnTo>
                    <a:lnTo>
                      <a:pt x="54" y="216"/>
                    </a:lnTo>
                    <a:lnTo>
                      <a:pt x="24" y="0"/>
                    </a:lnTo>
                    <a:lnTo>
                      <a:pt x="24"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1" name="Freeform 28680"/>
              <p:cNvSpPr/>
              <p:nvPr userDrawn="1"/>
            </p:nvSpPr>
            <p:spPr>
              <a:xfrm>
                <a:off x="3358" y="0"/>
                <a:ext cx="337" cy="4316"/>
              </a:xfrm>
              <a:custGeom>
                <a:avLst/>
                <a:gdLst/>
                <a:ahLst/>
                <a:cxnLst/>
                <a:pathLst>
                  <a:path w="335" h="4316">
                    <a:moveTo>
                      <a:pt x="329" y="2014"/>
                    </a:moveTo>
                    <a:lnTo>
                      <a:pt x="317" y="1726"/>
                    </a:lnTo>
                    <a:lnTo>
                      <a:pt x="293" y="1445"/>
                    </a:lnTo>
                    <a:lnTo>
                      <a:pt x="263" y="1175"/>
                    </a:lnTo>
                    <a:lnTo>
                      <a:pt x="228" y="917"/>
                    </a:lnTo>
                    <a:lnTo>
                      <a:pt x="186" y="665"/>
                    </a:lnTo>
                    <a:lnTo>
                      <a:pt x="132" y="432"/>
                    </a:lnTo>
                    <a:lnTo>
                      <a:pt x="78" y="204"/>
                    </a:lnTo>
                    <a:lnTo>
                      <a:pt x="12" y="0"/>
                    </a:lnTo>
                    <a:lnTo>
                      <a:pt x="0" y="0"/>
                    </a:lnTo>
                    <a:lnTo>
                      <a:pt x="66" y="204"/>
                    </a:lnTo>
                    <a:lnTo>
                      <a:pt x="120" y="432"/>
                    </a:lnTo>
                    <a:lnTo>
                      <a:pt x="174" y="665"/>
                    </a:lnTo>
                    <a:lnTo>
                      <a:pt x="216" y="917"/>
                    </a:lnTo>
                    <a:lnTo>
                      <a:pt x="251" y="1175"/>
                    </a:lnTo>
                    <a:lnTo>
                      <a:pt x="281" y="1445"/>
                    </a:lnTo>
                    <a:lnTo>
                      <a:pt x="305" y="1726"/>
                    </a:lnTo>
                    <a:lnTo>
                      <a:pt x="317" y="2014"/>
                    </a:lnTo>
                    <a:lnTo>
                      <a:pt x="323" y="2314"/>
                    </a:lnTo>
                    <a:lnTo>
                      <a:pt x="317" y="2608"/>
                    </a:lnTo>
                    <a:lnTo>
                      <a:pt x="305" y="2907"/>
                    </a:lnTo>
                    <a:lnTo>
                      <a:pt x="281" y="3201"/>
                    </a:lnTo>
                    <a:lnTo>
                      <a:pt x="257" y="3489"/>
                    </a:lnTo>
                    <a:lnTo>
                      <a:pt x="216" y="3777"/>
                    </a:lnTo>
                    <a:lnTo>
                      <a:pt x="174" y="4052"/>
                    </a:lnTo>
                    <a:lnTo>
                      <a:pt x="120" y="4316"/>
                    </a:lnTo>
                    <a:lnTo>
                      <a:pt x="132" y="4316"/>
                    </a:lnTo>
                    <a:lnTo>
                      <a:pt x="186" y="4052"/>
                    </a:lnTo>
                    <a:lnTo>
                      <a:pt x="228" y="3777"/>
                    </a:lnTo>
                    <a:lnTo>
                      <a:pt x="269" y="3489"/>
                    </a:lnTo>
                    <a:lnTo>
                      <a:pt x="293" y="3201"/>
                    </a:lnTo>
                    <a:lnTo>
                      <a:pt x="317" y="2907"/>
                    </a:lnTo>
                    <a:lnTo>
                      <a:pt x="329" y="2608"/>
                    </a:lnTo>
                    <a:lnTo>
                      <a:pt x="335" y="2314"/>
                    </a:lnTo>
                    <a:lnTo>
                      <a:pt x="329" y="2014"/>
                    </a:lnTo>
                    <a:lnTo>
                      <a:pt x="329" y="2014"/>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2" name="Freeform 28681"/>
              <p:cNvSpPr/>
              <p:nvPr userDrawn="1"/>
            </p:nvSpPr>
            <p:spPr>
              <a:xfrm>
                <a:off x="3676" y="0"/>
                <a:ext cx="427" cy="4316"/>
              </a:xfrm>
              <a:custGeom>
                <a:avLst/>
                <a:gdLst/>
                <a:ahLst/>
                <a:cxnLst/>
                <a:pathLst>
                  <a:path w="425" h="4316">
                    <a:moveTo>
                      <a:pt x="413" y="1924"/>
                    </a:moveTo>
                    <a:lnTo>
                      <a:pt x="395" y="1690"/>
                    </a:lnTo>
                    <a:lnTo>
                      <a:pt x="365" y="1457"/>
                    </a:lnTo>
                    <a:lnTo>
                      <a:pt x="329" y="1229"/>
                    </a:lnTo>
                    <a:lnTo>
                      <a:pt x="281" y="1001"/>
                    </a:lnTo>
                    <a:lnTo>
                      <a:pt x="227" y="761"/>
                    </a:lnTo>
                    <a:lnTo>
                      <a:pt x="162" y="522"/>
                    </a:lnTo>
                    <a:lnTo>
                      <a:pt x="90" y="270"/>
                    </a:lnTo>
                    <a:lnTo>
                      <a:pt x="12" y="0"/>
                    </a:lnTo>
                    <a:lnTo>
                      <a:pt x="0" y="0"/>
                    </a:lnTo>
                    <a:lnTo>
                      <a:pt x="84" y="270"/>
                    </a:lnTo>
                    <a:lnTo>
                      <a:pt x="156" y="522"/>
                    </a:lnTo>
                    <a:lnTo>
                      <a:pt x="216" y="767"/>
                    </a:lnTo>
                    <a:lnTo>
                      <a:pt x="275" y="1001"/>
                    </a:lnTo>
                    <a:lnTo>
                      <a:pt x="317" y="1235"/>
                    </a:lnTo>
                    <a:lnTo>
                      <a:pt x="353" y="1463"/>
                    </a:lnTo>
                    <a:lnTo>
                      <a:pt x="383" y="1690"/>
                    </a:lnTo>
                    <a:lnTo>
                      <a:pt x="401" y="1924"/>
                    </a:lnTo>
                    <a:lnTo>
                      <a:pt x="413" y="2188"/>
                    </a:lnTo>
                    <a:lnTo>
                      <a:pt x="407" y="2458"/>
                    </a:lnTo>
                    <a:lnTo>
                      <a:pt x="395" y="2733"/>
                    </a:lnTo>
                    <a:lnTo>
                      <a:pt x="365" y="3021"/>
                    </a:lnTo>
                    <a:lnTo>
                      <a:pt x="329" y="3321"/>
                    </a:lnTo>
                    <a:lnTo>
                      <a:pt x="275" y="3639"/>
                    </a:lnTo>
                    <a:lnTo>
                      <a:pt x="204" y="3968"/>
                    </a:lnTo>
                    <a:lnTo>
                      <a:pt x="126" y="4316"/>
                    </a:lnTo>
                    <a:lnTo>
                      <a:pt x="138" y="4316"/>
                    </a:lnTo>
                    <a:lnTo>
                      <a:pt x="216" y="3968"/>
                    </a:lnTo>
                    <a:lnTo>
                      <a:pt x="287" y="3639"/>
                    </a:lnTo>
                    <a:lnTo>
                      <a:pt x="341" y="3321"/>
                    </a:lnTo>
                    <a:lnTo>
                      <a:pt x="377" y="3021"/>
                    </a:lnTo>
                    <a:lnTo>
                      <a:pt x="407" y="2733"/>
                    </a:lnTo>
                    <a:lnTo>
                      <a:pt x="419" y="2458"/>
                    </a:lnTo>
                    <a:lnTo>
                      <a:pt x="425" y="2188"/>
                    </a:lnTo>
                    <a:lnTo>
                      <a:pt x="413" y="1924"/>
                    </a:lnTo>
                    <a:lnTo>
                      <a:pt x="413" y="1924"/>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3" name="Freeform 28682"/>
              <p:cNvSpPr/>
              <p:nvPr userDrawn="1"/>
            </p:nvSpPr>
            <p:spPr>
              <a:xfrm>
                <a:off x="3946" y="0"/>
                <a:ext cx="558" cy="4316"/>
              </a:xfrm>
              <a:custGeom>
                <a:avLst/>
                <a:gdLst/>
                <a:ahLst/>
                <a:cxnLst/>
                <a:pathLst>
                  <a:path w="556" h="4316">
                    <a:moveTo>
                      <a:pt x="556" y="2020"/>
                    </a:moveTo>
                    <a:lnTo>
                      <a:pt x="538" y="1732"/>
                    </a:lnTo>
                    <a:lnTo>
                      <a:pt x="503" y="1445"/>
                    </a:lnTo>
                    <a:lnTo>
                      <a:pt x="455" y="1175"/>
                    </a:lnTo>
                    <a:lnTo>
                      <a:pt x="395" y="911"/>
                    </a:lnTo>
                    <a:lnTo>
                      <a:pt x="317" y="659"/>
                    </a:lnTo>
                    <a:lnTo>
                      <a:pt x="228" y="426"/>
                    </a:lnTo>
                    <a:lnTo>
                      <a:pt x="126" y="204"/>
                    </a:lnTo>
                    <a:lnTo>
                      <a:pt x="12" y="0"/>
                    </a:lnTo>
                    <a:lnTo>
                      <a:pt x="0" y="0"/>
                    </a:lnTo>
                    <a:lnTo>
                      <a:pt x="114" y="204"/>
                    </a:lnTo>
                    <a:lnTo>
                      <a:pt x="216" y="426"/>
                    </a:lnTo>
                    <a:lnTo>
                      <a:pt x="305" y="659"/>
                    </a:lnTo>
                    <a:lnTo>
                      <a:pt x="383" y="911"/>
                    </a:lnTo>
                    <a:lnTo>
                      <a:pt x="443" y="1175"/>
                    </a:lnTo>
                    <a:lnTo>
                      <a:pt x="491" y="1445"/>
                    </a:lnTo>
                    <a:lnTo>
                      <a:pt x="526" y="1732"/>
                    </a:lnTo>
                    <a:lnTo>
                      <a:pt x="544" y="2020"/>
                    </a:lnTo>
                    <a:lnTo>
                      <a:pt x="544" y="2326"/>
                    </a:lnTo>
                    <a:lnTo>
                      <a:pt x="532" y="2632"/>
                    </a:lnTo>
                    <a:lnTo>
                      <a:pt x="503" y="2931"/>
                    </a:lnTo>
                    <a:lnTo>
                      <a:pt x="455" y="3225"/>
                    </a:lnTo>
                    <a:lnTo>
                      <a:pt x="389" y="3513"/>
                    </a:lnTo>
                    <a:lnTo>
                      <a:pt x="311" y="3788"/>
                    </a:lnTo>
                    <a:lnTo>
                      <a:pt x="216" y="4058"/>
                    </a:lnTo>
                    <a:lnTo>
                      <a:pt x="102" y="4316"/>
                    </a:lnTo>
                    <a:lnTo>
                      <a:pt x="114" y="4316"/>
                    </a:lnTo>
                    <a:lnTo>
                      <a:pt x="228" y="4058"/>
                    </a:lnTo>
                    <a:lnTo>
                      <a:pt x="323" y="3788"/>
                    </a:lnTo>
                    <a:lnTo>
                      <a:pt x="401" y="3513"/>
                    </a:lnTo>
                    <a:lnTo>
                      <a:pt x="467" y="3225"/>
                    </a:lnTo>
                    <a:lnTo>
                      <a:pt x="515" y="2931"/>
                    </a:lnTo>
                    <a:lnTo>
                      <a:pt x="544" y="2632"/>
                    </a:lnTo>
                    <a:lnTo>
                      <a:pt x="556" y="2326"/>
                    </a:lnTo>
                    <a:lnTo>
                      <a:pt x="556" y="2020"/>
                    </a:lnTo>
                    <a:lnTo>
                      <a:pt x="556" y="202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4" name="Freeform 28683"/>
              <p:cNvSpPr/>
              <p:nvPr userDrawn="1"/>
            </p:nvSpPr>
            <p:spPr>
              <a:xfrm>
                <a:off x="4246" y="0"/>
                <a:ext cx="690" cy="4316"/>
              </a:xfrm>
              <a:custGeom>
                <a:avLst/>
                <a:gdLst/>
                <a:ahLst/>
                <a:cxnLst/>
                <a:pathLst>
                  <a:path w="688" h="4316">
                    <a:moveTo>
                      <a:pt x="688" y="2086"/>
                    </a:moveTo>
                    <a:lnTo>
                      <a:pt x="670" y="1810"/>
                    </a:lnTo>
                    <a:lnTo>
                      <a:pt x="634" y="1541"/>
                    </a:lnTo>
                    <a:lnTo>
                      <a:pt x="574" y="1271"/>
                    </a:lnTo>
                    <a:lnTo>
                      <a:pt x="497" y="1007"/>
                    </a:lnTo>
                    <a:lnTo>
                      <a:pt x="401" y="749"/>
                    </a:lnTo>
                    <a:lnTo>
                      <a:pt x="293" y="492"/>
                    </a:lnTo>
                    <a:lnTo>
                      <a:pt x="162" y="240"/>
                    </a:lnTo>
                    <a:lnTo>
                      <a:pt x="12" y="0"/>
                    </a:lnTo>
                    <a:lnTo>
                      <a:pt x="0" y="0"/>
                    </a:lnTo>
                    <a:lnTo>
                      <a:pt x="150" y="240"/>
                    </a:lnTo>
                    <a:lnTo>
                      <a:pt x="281" y="492"/>
                    </a:lnTo>
                    <a:lnTo>
                      <a:pt x="389" y="749"/>
                    </a:lnTo>
                    <a:lnTo>
                      <a:pt x="485" y="1007"/>
                    </a:lnTo>
                    <a:lnTo>
                      <a:pt x="562" y="1271"/>
                    </a:lnTo>
                    <a:lnTo>
                      <a:pt x="622" y="1541"/>
                    </a:lnTo>
                    <a:lnTo>
                      <a:pt x="658" y="1810"/>
                    </a:lnTo>
                    <a:lnTo>
                      <a:pt x="676" y="2086"/>
                    </a:lnTo>
                    <a:lnTo>
                      <a:pt x="676" y="2368"/>
                    </a:lnTo>
                    <a:lnTo>
                      <a:pt x="658" y="2650"/>
                    </a:lnTo>
                    <a:lnTo>
                      <a:pt x="616" y="2931"/>
                    </a:lnTo>
                    <a:lnTo>
                      <a:pt x="556" y="3213"/>
                    </a:lnTo>
                    <a:lnTo>
                      <a:pt x="473" y="3495"/>
                    </a:lnTo>
                    <a:lnTo>
                      <a:pt x="371" y="3777"/>
                    </a:lnTo>
                    <a:lnTo>
                      <a:pt x="251" y="4046"/>
                    </a:lnTo>
                    <a:lnTo>
                      <a:pt x="114" y="4316"/>
                    </a:lnTo>
                    <a:lnTo>
                      <a:pt x="126" y="4316"/>
                    </a:lnTo>
                    <a:lnTo>
                      <a:pt x="263" y="4046"/>
                    </a:lnTo>
                    <a:lnTo>
                      <a:pt x="383" y="3777"/>
                    </a:lnTo>
                    <a:lnTo>
                      <a:pt x="485" y="3495"/>
                    </a:lnTo>
                    <a:lnTo>
                      <a:pt x="568" y="3219"/>
                    </a:lnTo>
                    <a:lnTo>
                      <a:pt x="628" y="2937"/>
                    </a:lnTo>
                    <a:lnTo>
                      <a:pt x="670" y="2656"/>
                    </a:lnTo>
                    <a:lnTo>
                      <a:pt x="688" y="2368"/>
                    </a:lnTo>
                    <a:lnTo>
                      <a:pt x="688" y="2086"/>
                    </a:lnTo>
                    <a:lnTo>
                      <a:pt x="688" y="2086"/>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5" name="Freeform 28684"/>
              <p:cNvSpPr/>
              <p:nvPr userDrawn="1"/>
            </p:nvSpPr>
            <p:spPr>
              <a:xfrm>
                <a:off x="4522" y="0"/>
                <a:ext cx="864" cy="4316"/>
              </a:xfrm>
              <a:custGeom>
                <a:avLst/>
                <a:gdLst/>
                <a:ahLst/>
                <a:cxnLst/>
                <a:pathLst>
                  <a:path w="861" h="4316">
                    <a:moveTo>
                      <a:pt x="855" y="2128"/>
                    </a:moveTo>
                    <a:lnTo>
                      <a:pt x="831" y="1834"/>
                    </a:lnTo>
                    <a:lnTo>
                      <a:pt x="808" y="1684"/>
                    </a:lnTo>
                    <a:lnTo>
                      <a:pt x="784" y="1541"/>
                    </a:lnTo>
                    <a:lnTo>
                      <a:pt x="748" y="1397"/>
                    </a:lnTo>
                    <a:lnTo>
                      <a:pt x="712" y="1253"/>
                    </a:lnTo>
                    <a:lnTo>
                      <a:pt x="664" y="1115"/>
                    </a:lnTo>
                    <a:lnTo>
                      <a:pt x="610" y="977"/>
                    </a:lnTo>
                    <a:lnTo>
                      <a:pt x="491" y="719"/>
                    </a:lnTo>
                    <a:lnTo>
                      <a:pt x="353" y="468"/>
                    </a:lnTo>
                    <a:lnTo>
                      <a:pt x="192" y="228"/>
                    </a:lnTo>
                    <a:lnTo>
                      <a:pt x="12" y="0"/>
                    </a:lnTo>
                    <a:lnTo>
                      <a:pt x="0" y="0"/>
                    </a:lnTo>
                    <a:lnTo>
                      <a:pt x="180" y="228"/>
                    </a:lnTo>
                    <a:lnTo>
                      <a:pt x="341" y="468"/>
                    </a:lnTo>
                    <a:lnTo>
                      <a:pt x="479" y="719"/>
                    </a:lnTo>
                    <a:lnTo>
                      <a:pt x="598" y="983"/>
                    </a:lnTo>
                    <a:lnTo>
                      <a:pt x="652" y="1121"/>
                    </a:lnTo>
                    <a:lnTo>
                      <a:pt x="700" y="1259"/>
                    </a:lnTo>
                    <a:lnTo>
                      <a:pt x="736" y="1403"/>
                    </a:lnTo>
                    <a:lnTo>
                      <a:pt x="772" y="1547"/>
                    </a:lnTo>
                    <a:lnTo>
                      <a:pt x="802" y="1690"/>
                    </a:lnTo>
                    <a:lnTo>
                      <a:pt x="819" y="1834"/>
                    </a:lnTo>
                    <a:lnTo>
                      <a:pt x="837" y="1984"/>
                    </a:lnTo>
                    <a:lnTo>
                      <a:pt x="843" y="2128"/>
                    </a:lnTo>
                    <a:lnTo>
                      <a:pt x="849" y="2278"/>
                    </a:lnTo>
                    <a:lnTo>
                      <a:pt x="843" y="2428"/>
                    </a:lnTo>
                    <a:lnTo>
                      <a:pt x="831" y="2572"/>
                    </a:lnTo>
                    <a:lnTo>
                      <a:pt x="819" y="2721"/>
                    </a:lnTo>
                    <a:lnTo>
                      <a:pt x="796" y="2865"/>
                    </a:lnTo>
                    <a:lnTo>
                      <a:pt x="766" y="3015"/>
                    </a:lnTo>
                    <a:lnTo>
                      <a:pt x="724" y="3159"/>
                    </a:lnTo>
                    <a:lnTo>
                      <a:pt x="682" y="3303"/>
                    </a:lnTo>
                    <a:lnTo>
                      <a:pt x="586" y="3567"/>
                    </a:lnTo>
                    <a:lnTo>
                      <a:pt x="473" y="3824"/>
                    </a:lnTo>
                    <a:lnTo>
                      <a:pt x="335" y="4076"/>
                    </a:lnTo>
                    <a:lnTo>
                      <a:pt x="180" y="4316"/>
                    </a:lnTo>
                    <a:lnTo>
                      <a:pt x="192" y="4316"/>
                    </a:lnTo>
                    <a:lnTo>
                      <a:pt x="347" y="4076"/>
                    </a:lnTo>
                    <a:lnTo>
                      <a:pt x="485" y="3824"/>
                    </a:lnTo>
                    <a:lnTo>
                      <a:pt x="598" y="3573"/>
                    </a:lnTo>
                    <a:lnTo>
                      <a:pt x="694" y="3309"/>
                    </a:lnTo>
                    <a:lnTo>
                      <a:pt x="736" y="3165"/>
                    </a:lnTo>
                    <a:lnTo>
                      <a:pt x="778" y="3021"/>
                    </a:lnTo>
                    <a:lnTo>
                      <a:pt x="808" y="2871"/>
                    </a:lnTo>
                    <a:lnTo>
                      <a:pt x="831" y="2727"/>
                    </a:lnTo>
                    <a:lnTo>
                      <a:pt x="843" y="2578"/>
                    </a:lnTo>
                    <a:lnTo>
                      <a:pt x="855" y="2428"/>
                    </a:lnTo>
                    <a:lnTo>
                      <a:pt x="861" y="2278"/>
                    </a:lnTo>
                    <a:lnTo>
                      <a:pt x="855" y="2128"/>
                    </a:lnTo>
                    <a:lnTo>
                      <a:pt x="855" y="212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6" name="Freeform 28685"/>
              <p:cNvSpPr/>
              <p:nvPr userDrawn="1"/>
            </p:nvSpPr>
            <p:spPr>
              <a:xfrm>
                <a:off x="2399" y="0"/>
                <a:ext cx="150" cy="4316"/>
              </a:xfrm>
              <a:custGeom>
                <a:avLst/>
                <a:gdLst/>
                <a:ahLst/>
                <a:cxnLst/>
                <a:pathLst>
                  <a:path w="149" h="4316">
                    <a:moveTo>
                      <a:pt x="18" y="1942"/>
                    </a:moveTo>
                    <a:lnTo>
                      <a:pt x="30" y="1630"/>
                    </a:lnTo>
                    <a:lnTo>
                      <a:pt x="42" y="1331"/>
                    </a:lnTo>
                    <a:lnTo>
                      <a:pt x="59" y="1055"/>
                    </a:lnTo>
                    <a:lnTo>
                      <a:pt x="77" y="791"/>
                    </a:lnTo>
                    <a:lnTo>
                      <a:pt x="83" y="671"/>
                    </a:lnTo>
                    <a:lnTo>
                      <a:pt x="95" y="557"/>
                    </a:lnTo>
                    <a:lnTo>
                      <a:pt x="107" y="444"/>
                    </a:lnTo>
                    <a:lnTo>
                      <a:pt x="113" y="342"/>
                    </a:lnTo>
                    <a:lnTo>
                      <a:pt x="125" y="246"/>
                    </a:lnTo>
                    <a:lnTo>
                      <a:pt x="131" y="156"/>
                    </a:lnTo>
                    <a:lnTo>
                      <a:pt x="143" y="72"/>
                    </a:lnTo>
                    <a:lnTo>
                      <a:pt x="149" y="0"/>
                    </a:lnTo>
                    <a:lnTo>
                      <a:pt x="137" y="0"/>
                    </a:lnTo>
                    <a:lnTo>
                      <a:pt x="131" y="72"/>
                    </a:lnTo>
                    <a:lnTo>
                      <a:pt x="119" y="156"/>
                    </a:lnTo>
                    <a:lnTo>
                      <a:pt x="113" y="246"/>
                    </a:lnTo>
                    <a:lnTo>
                      <a:pt x="101" y="342"/>
                    </a:lnTo>
                    <a:lnTo>
                      <a:pt x="95" y="444"/>
                    </a:lnTo>
                    <a:lnTo>
                      <a:pt x="83" y="557"/>
                    </a:lnTo>
                    <a:lnTo>
                      <a:pt x="71" y="671"/>
                    </a:lnTo>
                    <a:lnTo>
                      <a:pt x="65" y="791"/>
                    </a:lnTo>
                    <a:lnTo>
                      <a:pt x="48" y="1055"/>
                    </a:lnTo>
                    <a:lnTo>
                      <a:pt x="30" y="1331"/>
                    </a:lnTo>
                    <a:lnTo>
                      <a:pt x="18" y="1630"/>
                    </a:lnTo>
                    <a:lnTo>
                      <a:pt x="6" y="1942"/>
                    </a:lnTo>
                    <a:lnTo>
                      <a:pt x="0" y="2278"/>
                    </a:lnTo>
                    <a:lnTo>
                      <a:pt x="6" y="2602"/>
                    </a:lnTo>
                    <a:lnTo>
                      <a:pt x="12" y="2919"/>
                    </a:lnTo>
                    <a:lnTo>
                      <a:pt x="24" y="3219"/>
                    </a:lnTo>
                    <a:lnTo>
                      <a:pt x="36" y="3513"/>
                    </a:lnTo>
                    <a:lnTo>
                      <a:pt x="59" y="3794"/>
                    </a:lnTo>
                    <a:lnTo>
                      <a:pt x="89" y="4058"/>
                    </a:lnTo>
                    <a:lnTo>
                      <a:pt x="125" y="4316"/>
                    </a:lnTo>
                    <a:lnTo>
                      <a:pt x="137" y="4316"/>
                    </a:lnTo>
                    <a:lnTo>
                      <a:pt x="101" y="4058"/>
                    </a:lnTo>
                    <a:lnTo>
                      <a:pt x="71" y="3794"/>
                    </a:lnTo>
                    <a:lnTo>
                      <a:pt x="48" y="3513"/>
                    </a:lnTo>
                    <a:lnTo>
                      <a:pt x="36" y="3225"/>
                    </a:lnTo>
                    <a:lnTo>
                      <a:pt x="24" y="2919"/>
                    </a:lnTo>
                    <a:lnTo>
                      <a:pt x="18" y="2608"/>
                    </a:lnTo>
                    <a:lnTo>
                      <a:pt x="12" y="2278"/>
                    </a:lnTo>
                    <a:lnTo>
                      <a:pt x="18" y="1942"/>
                    </a:lnTo>
                    <a:lnTo>
                      <a:pt x="18" y="1942"/>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7" name="Freeform 28686"/>
              <p:cNvSpPr/>
              <p:nvPr userDrawn="1"/>
            </p:nvSpPr>
            <p:spPr>
              <a:xfrm>
                <a:off x="1967" y="0"/>
                <a:ext cx="300" cy="4316"/>
              </a:xfrm>
              <a:custGeom>
                <a:avLst/>
                <a:gdLst/>
                <a:ahLst/>
                <a:cxnLst/>
                <a:pathLst>
                  <a:path w="299" h="4316">
                    <a:moveTo>
                      <a:pt x="18" y="2062"/>
                    </a:moveTo>
                    <a:lnTo>
                      <a:pt x="30" y="1750"/>
                    </a:lnTo>
                    <a:lnTo>
                      <a:pt x="54" y="1451"/>
                    </a:lnTo>
                    <a:lnTo>
                      <a:pt x="84" y="1169"/>
                    </a:lnTo>
                    <a:lnTo>
                      <a:pt x="126" y="899"/>
                    </a:lnTo>
                    <a:lnTo>
                      <a:pt x="162" y="641"/>
                    </a:lnTo>
                    <a:lnTo>
                      <a:pt x="209" y="408"/>
                    </a:lnTo>
                    <a:lnTo>
                      <a:pt x="251" y="192"/>
                    </a:lnTo>
                    <a:lnTo>
                      <a:pt x="299" y="0"/>
                    </a:lnTo>
                    <a:lnTo>
                      <a:pt x="287" y="0"/>
                    </a:lnTo>
                    <a:lnTo>
                      <a:pt x="239" y="192"/>
                    </a:lnTo>
                    <a:lnTo>
                      <a:pt x="198" y="408"/>
                    </a:lnTo>
                    <a:lnTo>
                      <a:pt x="156" y="641"/>
                    </a:lnTo>
                    <a:lnTo>
                      <a:pt x="114" y="899"/>
                    </a:lnTo>
                    <a:lnTo>
                      <a:pt x="78" y="1169"/>
                    </a:lnTo>
                    <a:lnTo>
                      <a:pt x="48" y="1451"/>
                    </a:lnTo>
                    <a:lnTo>
                      <a:pt x="24" y="1750"/>
                    </a:lnTo>
                    <a:lnTo>
                      <a:pt x="6" y="2062"/>
                    </a:lnTo>
                    <a:lnTo>
                      <a:pt x="0" y="2374"/>
                    </a:lnTo>
                    <a:lnTo>
                      <a:pt x="12" y="2674"/>
                    </a:lnTo>
                    <a:lnTo>
                      <a:pt x="30" y="2973"/>
                    </a:lnTo>
                    <a:lnTo>
                      <a:pt x="54" y="3255"/>
                    </a:lnTo>
                    <a:lnTo>
                      <a:pt x="96" y="3537"/>
                    </a:lnTo>
                    <a:lnTo>
                      <a:pt x="144" y="3806"/>
                    </a:lnTo>
                    <a:lnTo>
                      <a:pt x="203" y="4064"/>
                    </a:lnTo>
                    <a:lnTo>
                      <a:pt x="275" y="4316"/>
                    </a:lnTo>
                    <a:lnTo>
                      <a:pt x="287" y="4316"/>
                    </a:lnTo>
                    <a:lnTo>
                      <a:pt x="215" y="4064"/>
                    </a:lnTo>
                    <a:lnTo>
                      <a:pt x="156" y="3806"/>
                    </a:lnTo>
                    <a:lnTo>
                      <a:pt x="108" y="3537"/>
                    </a:lnTo>
                    <a:lnTo>
                      <a:pt x="66" y="3261"/>
                    </a:lnTo>
                    <a:lnTo>
                      <a:pt x="42" y="2973"/>
                    </a:lnTo>
                    <a:lnTo>
                      <a:pt x="24" y="2680"/>
                    </a:lnTo>
                    <a:lnTo>
                      <a:pt x="12" y="2374"/>
                    </a:lnTo>
                    <a:lnTo>
                      <a:pt x="18" y="2062"/>
                    </a:lnTo>
                    <a:lnTo>
                      <a:pt x="18" y="2062"/>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8" name="Freeform 28687"/>
              <p:cNvSpPr/>
              <p:nvPr userDrawn="1"/>
            </p:nvSpPr>
            <p:spPr>
              <a:xfrm>
                <a:off x="1566" y="0"/>
                <a:ext cx="425" cy="4316"/>
              </a:xfrm>
              <a:custGeom>
                <a:avLst/>
                <a:gdLst/>
                <a:ahLst/>
                <a:cxnLst/>
                <a:pathLst>
                  <a:path w="424" h="4316">
                    <a:moveTo>
                      <a:pt x="424" y="0"/>
                    </a:moveTo>
                    <a:lnTo>
                      <a:pt x="412" y="0"/>
                    </a:lnTo>
                    <a:lnTo>
                      <a:pt x="316" y="222"/>
                    </a:lnTo>
                    <a:lnTo>
                      <a:pt x="239" y="462"/>
                    </a:lnTo>
                    <a:lnTo>
                      <a:pt x="167" y="707"/>
                    </a:lnTo>
                    <a:lnTo>
                      <a:pt x="107" y="971"/>
                    </a:lnTo>
                    <a:lnTo>
                      <a:pt x="65" y="1247"/>
                    </a:lnTo>
                    <a:lnTo>
                      <a:pt x="29" y="1529"/>
                    </a:lnTo>
                    <a:lnTo>
                      <a:pt x="6" y="1822"/>
                    </a:lnTo>
                    <a:lnTo>
                      <a:pt x="0" y="2122"/>
                    </a:lnTo>
                    <a:lnTo>
                      <a:pt x="6" y="2404"/>
                    </a:lnTo>
                    <a:lnTo>
                      <a:pt x="24" y="2686"/>
                    </a:lnTo>
                    <a:lnTo>
                      <a:pt x="47" y="2961"/>
                    </a:lnTo>
                    <a:lnTo>
                      <a:pt x="89" y="3243"/>
                    </a:lnTo>
                    <a:lnTo>
                      <a:pt x="137" y="3519"/>
                    </a:lnTo>
                    <a:lnTo>
                      <a:pt x="197" y="3788"/>
                    </a:lnTo>
                    <a:lnTo>
                      <a:pt x="269" y="4058"/>
                    </a:lnTo>
                    <a:lnTo>
                      <a:pt x="346" y="4316"/>
                    </a:lnTo>
                    <a:lnTo>
                      <a:pt x="358" y="4316"/>
                    </a:lnTo>
                    <a:lnTo>
                      <a:pt x="281" y="4058"/>
                    </a:lnTo>
                    <a:lnTo>
                      <a:pt x="209" y="3788"/>
                    </a:lnTo>
                    <a:lnTo>
                      <a:pt x="149" y="3519"/>
                    </a:lnTo>
                    <a:lnTo>
                      <a:pt x="101" y="3243"/>
                    </a:lnTo>
                    <a:lnTo>
                      <a:pt x="59" y="2961"/>
                    </a:lnTo>
                    <a:lnTo>
                      <a:pt x="35" y="2686"/>
                    </a:lnTo>
                    <a:lnTo>
                      <a:pt x="18" y="2404"/>
                    </a:lnTo>
                    <a:lnTo>
                      <a:pt x="12" y="2122"/>
                    </a:lnTo>
                    <a:lnTo>
                      <a:pt x="18" y="1822"/>
                    </a:lnTo>
                    <a:lnTo>
                      <a:pt x="41" y="1529"/>
                    </a:lnTo>
                    <a:lnTo>
                      <a:pt x="71" y="1247"/>
                    </a:lnTo>
                    <a:lnTo>
                      <a:pt x="119" y="971"/>
                    </a:lnTo>
                    <a:lnTo>
                      <a:pt x="179" y="707"/>
                    </a:lnTo>
                    <a:lnTo>
                      <a:pt x="245" y="462"/>
                    </a:lnTo>
                    <a:lnTo>
                      <a:pt x="328" y="222"/>
                    </a:lnTo>
                    <a:lnTo>
                      <a:pt x="424" y="0"/>
                    </a:lnTo>
                    <a:lnTo>
                      <a:pt x="424"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9" name="Freeform 28688"/>
              <p:cNvSpPr/>
              <p:nvPr userDrawn="1"/>
            </p:nvSpPr>
            <p:spPr>
              <a:xfrm>
                <a:off x="1128" y="0"/>
                <a:ext cx="575" cy="4316"/>
              </a:xfrm>
              <a:custGeom>
                <a:avLst/>
                <a:gdLst/>
                <a:ahLst/>
                <a:cxnLst/>
                <a:pathLst>
                  <a:path w="574" h="4316">
                    <a:moveTo>
                      <a:pt x="12" y="2146"/>
                    </a:moveTo>
                    <a:lnTo>
                      <a:pt x="24" y="1846"/>
                    </a:lnTo>
                    <a:lnTo>
                      <a:pt x="54" y="1559"/>
                    </a:lnTo>
                    <a:lnTo>
                      <a:pt x="96" y="1277"/>
                    </a:lnTo>
                    <a:lnTo>
                      <a:pt x="162" y="1001"/>
                    </a:lnTo>
                    <a:lnTo>
                      <a:pt x="239" y="731"/>
                    </a:lnTo>
                    <a:lnTo>
                      <a:pt x="335" y="480"/>
                    </a:lnTo>
                    <a:lnTo>
                      <a:pt x="449" y="234"/>
                    </a:lnTo>
                    <a:lnTo>
                      <a:pt x="574" y="0"/>
                    </a:lnTo>
                    <a:lnTo>
                      <a:pt x="562" y="0"/>
                    </a:lnTo>
                    <a:lnTo>
                      <a:pt x="437" y="234"/>
                    </a:lnTo>
                    <a:lnTo>
                      <a:pt x="323" y="480"/>
                    </a:lnTo>
                    <a:lnTo>
                      <a:pt x="227" y="737"/>
                    </a:lnTo>
                    <a:lnTo>
                      <a:pt x="150" y="1001"/>
                    </a:lnTo>
                    <a:lnTo>
                      <a:pt x="84" y="1277"/>
                    </a:lnTo>
                    <a:lnTo>
                      <a:pt x="42" y="1559"/>
                    </a:lnTo>
                    <a:lnTo>
                      <a:pt x="12" y="1852"/>
                    </a:lnTo>
                    <a:lnTo>
                      <a:pt x="0" y="2146"/>
                    </a:lnTo>
                    <a:lnTo>
                      <a:pt x="6" y="2434"/>
                    </a:lnTo>
                    <a:lnTo>
                      <a:pt x="30" y="2715"/>
                    </a:lnTo>
                    <a:lnTo>
                      <a:pt x="66" y="2997"/>
                    </a:lnTo>
                    <a:lnTo>
                      <a:pt x="120" y="3273"/>
                    </a:lnTo>
                    <a:lnTo>
                      <a:pt x="191" y="3549"/>
                    </a:lnTo>
                    <a:lnTo>
                      <a:pt x="275" y="3812"/>
                    </a:lnTo>
                    <a:lnTo>
                      <a:pt x="371" y="4070"/>
                    </a:lnTo>
                    <a:lnTo>
                      <a:pt x="484" y="4316"/>
                    </a:lnTo>
                    <a:lnTo>
                      <a:pt x="496" y="4316"/>
                    </a:lnTo>
                    <a:lnTo>
                      <a:pt x="383" y="4070"/>
                    </a:lnTo>
                    <a:lnTo>
                      <a:pt x="287" y="3812"/>
                    </a:lnTo>
                    <a:lnTo>
                      <a:pt x="203" y="3549"/>
                    </a:lnTo>
                    <a:lnTo>
                      <a:pt x="132" y="3273"/>
                    </a:lnTo>
                    <a:lnTo>
                      <a:pt x="78" y="2997"/>
                    </a:lnTo>
                    <a:lnTo>
                      <a:pt x="42" y="2715"/>
                    </a:lnTo>
                    <a:lnTo>
                      <a:pt x="18" y="2434"/>
                    </a:lnTo>
                    <a:lnTo>
                      <a:pt x="12" y="2146"/>
                    </a:lnTo>
                    <a:lnTo>
                      <a:pt x="12" y="2146"/>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90" name="Freeform 28689"/>
              <p:cNvSpPr/>
              <p:nvPr userDrawn="1"/>
            </p:nvSpPr>
            <p:spPr>
              <a:xfrm>
                <a:off x="702" y="0"/>
                <a:ext cx="737" cy="4316"/>
              </a:xfrm>
              <a:custGeom>
                <a:avLst/>
                <a:gdLst/>
                <a:ahLst/>
                <a:cxnLst/>
                <a:pathLst>
                  <a:path w="735" h="4316">
                    <a:moveTo>
                      <a:pt x="12" y="2098"/>
                    </a:moveTo>
                    <a:lnTo>
                      <a:pt x="29" y="1798"/>
                    </a:lnTo>
                    <a:lnTo>
                      <a:pt x="71" y="1505"/>
                    </a:lnTo>
                    <a:lnTo>
                      <a:pt x="131" y="1223"/>
                    </a:lnTo>
                    <a:lnTo>
                      <a:pt x="215" y="941"/>
                    </a:lnTo>
                    <a:lnTo>
                      <a:pt x="316" y="689"/>
                    </a:lnTo>
                    <a:lnTo>
                      <a:pt x="442" y="444"/>
                    </a:lnTo>
                    <a:lnTo>
                      <a:pt x="580" y="216"/>
                    </a:lnTo>
                    <a:lnTo>
                      <a:pt x="735" y="0"/>
                    </a:lnTo>
                    <a:lnTo>
                      <a:pt x="723" y="0"/>
                    </a:lnTo>
                    <a:lnTo>
                      <a:pt x="568" y="210"/>
                    </a:lnTo>
                    <a:lnTo>
                      <a:pt x="430" y="438"/>
                    </a:lnTo>
                    <a:lnTo>
                      <a:pt x="311" y="683"/>
                    </a:lnTo>
                    <a:lnTo>
                      <a:pt x="209" y="941"/>
                    </a:lnTo>
                    <a:lnTo>
                      <a:pt x="125" y="1217"/>
                    </a:lnTo>
                    <a:lnTo>
                      <a:pt x="59" y="1505"/>
                    </a:lnTo>
                    <a:lnTo>
                      <a:pt x="18" y="1798"/>
                    </a:lnTo>
                    <a:lnTo>
                      <a:pt x="0" y="2098"/>
                    </a:lnTo>
                    <a:lnTo>
                      <a:pt x="6" y="2404"/>
                    </a:lnTo>
                    <a:lnTo>
                      <a:pt x="29" y="2709"/>
                    </a:lnTo>
                    <a:lnTo>
                      <a:pt x="77" y="3015"/>
                    </a:lnTo>
                    <a:lnTo>
                      <a:pt x="149" y="3315"/>
                    </a:lnTo>
                    <a:lnTo>
                      <a:pt x="227" y="3573"/>
                    </a:lnTo>
                    <a:lnTo>
                      <a:pt x="316" y="3824"/>
                    </a:lnTo>
                    <a:lnTo>
                      <a:pt x="424" y="4076"/>
                    </a:lnTo>
                    <a:lnTo>
                      <a:pt x="544" y="4316"/>
                    </a:lnTo>
                    <a:lnTo>
                      <a:pt x="556" y="4316"/>
                    </a:lnTo>
                    <a:lnTo>
                      <a:pt x="436" y="4076"/>
                    </a:lnTo>
                    <a:lnTo>
                      <a:pt x="328" y="3824"/>
                    </a:lnTo>
                    <a:lnTo>
                      <a:pt x="239" y="3573"/>
                    </a:lnTo>
                    <a:lnTo>
                      <a:pt x="161" y="3315"/>
                    </a:lnTo>
                    <a:lnTo>
                      <a:pt x="89" y="3015"/>
                    </a:lnTo>
                    <a:lnTo>
                      <a:pt x="41" y="2709"/>
                    </a:lnTo>
                    <a:lnTo>
                      <a:pt x="18" y="2404"/>
                    </a:lnTo>
                    <a:lnTo>
                      <a:pt x="12" y="2098"/>
                    </a:lnTo>
                    <a:lnTo>
                      <a:pt x="12" y="209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91" name="Freeform 28690"/>
              <p:cNvSpPr/>
              <p:nvPr userDrawn="1"/>
            </p:nvSpPr>
            <p:spPr>
              <a:xfrm>
                <a:off x="288" y="0"/>
                <a:ext cx="840" cy="4316"/>
              </a:xfrm>
              <a:custGeom>
                <a:avLst/>
                <a:gdLst/>
                <a:ahLst/>
                <a:cxnLst/>
                <a:pathLst>
                  <a:path w="837" h="4316">
                    <a:moveTo>
                      <a:pt x="18" y="1948"/>
                    </a:moveTo>
                    <a:lnTo>
                      <a:pt x="48" y="1708"/>
                    </a:lnTo>
                    <a:lnTo>
                      <a:pt x="96" y="1475"/>
                    </a:lnTo>
                    <a:lnTo>
                      <a:pt x="161" y="1235"/>
                    </a:lnTo>
                    <a:lnTo>
                      <a:pt x="251" y="995"/>
                    </a:lnTo>
                    <a:lnTo>
                      <a:pt x="365" y="755"/>
                    </a:lnTo>
                    <a:lnTo>
                      <a:pt x="496" y="510"/>
                    </a:lnTo>
                    <a:lnTo>
                      <a:pt x="658" y="258"/>
                    </a:lnTo>
                    <a:lnTo>
                      <a:pt x="741" y="132"/>
                    </a:lnTo>
                    <a:lnTo>
                      <a:pt x="837" y="0"/>
                    </a:lnTo>
                    <a:lnTo>
                      <a:pt x="825" y="0"/>
                    </a:lnTo>
                    <a:lnTo>
                      <a:pt x="729" y="132"/>
                    </a:lnTo>
                    <a:lnTo>
                      <a:pt x="640" y="258"/>
                    </a:lnTo>
                    <a:lnTo>
                      <a:pt x="562" y="384"/>
                    </a:lnTo>
                    <a:lnTo>
                      <a:pt x="484" y="510"/>
                    </a:lnTo>
                    <a:lnTo>
                      <a:pt x="353" y="755"/>
                    </a:lnTo>
                    <a:lnTo>
                      <a:pt x="239" y="995"/>
                    </a:lnTo>
                    <a:lnTo>
                      <a:pt x="150" y="1235"/>
                    </a:lnTo>
                    <a:lnTo>
                      <a:pt x="84" y="1469"/>
                    </a:lnTo>
                    <a:lnTo>
                      <a:pt x="36" y="1702"/>
                    </a:lnTo>
                    <a:lnTo>
                      <a:pt x="6" y="1942"/>
                    </a:lnTo>
                    <a:lnTo>
                      <a:pt x="0" y="2200"/>
                    </a:lnTo>
                    <a:lnTo>
                      <a:pt x="12" y="2470"/>
                    </a:lnTo>
                    <a:lnTo>
                      <a:pt x="48" y="2739"/>
                    </a:lnTo>
                    <a:lnTo>
                      <a:pt x="114" y="3027"/>
                    </a:lnTo>
                    <a:lnTo>
                      <a:pt x="150" y="3171"/>
                    </a:lnTo>
                    <a:lnTo>
                      <a:pt x="197" y="3321"/>
                    </a:lnTo>
                    <a:lnTo>
                      <a:pt x="245" y="3477"/>
                    </a:lnTo>
                    <a:lnTo>
                      <a:pt x="305" y="3639"/>
                    </a:lnTo>
                    <a:lnTo>
                      <a:pt x="365" y="3800"/>
                    </a:lnTo>
                    <a:lnTo>
                      <a:pt x="437" y="3968"/>
                    </a:lnTo>
                    <a:lnTo>
                      <a:pt x="508" y="4136"/>
                    </a:lnTo>
                    <a:lnTo>
                      <a:pt x="592" y="4316"/>
                    </a:lnTo>
                    <a:lnTo>
                      <a:pt x="604" y="4316"/>
                    </a:lnTo>
                    <a:lnTo>
                      <a:pt x="520" y="4136"/>
                    </a:lnTo>
                    <a:lnTo>
                      <a:pt x="448" y="3968"/>
                    </a:lnTo>
                    <a:lnTo>
                      <a:pt x="377" y="3800"/>
                    </a:lnTo>
                    <a:lnTo>
                      <a:pt x="317" y="3639"/>
                    </a:lnTo>
                    <a:lnTo>
                      <a:pt x="257" y="3477"/>
                    </a:lnTo>
                    <a:lnTo>
                      <a:pt x="209" y="3327"/>
                    </a:lnTo>
                    <a:lnTo>
                      <a:pt x="161" y="3171"/>
                    </a:lnTo>
                    <a:lnTo>
                      <a:pt x="126" y="3027"/>
                    </a:lnTo>
                    <a:lnTo>
                      <a:pt x="60" y="2739"/>
                    </a:lnTo>
                    <a:lnTo>
                      <a:pt x="24" y="2470"/>
                    </a:lnTo>
                    <a:lnTo>
                      <a:pt x="12" y="2206"/>
                    </a:lnTo>
                    <a:lnTo>
                      <a:pt x="18" y="1948"/>
                    </a:lnTo>
                    <a:lnTo>
                      <a:pt x="18" y="194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grpSp>
        <p:sp>
          <p:nvSpPr>
            <p:cNvPr id="28692" name="Freeform 28691"/>
            <p:cNvSpPr/>
            <p:nvPr/>
          </p:nvSpPr>
          <p:spPr>
            <a:xfrm>
              <a:off x="6" y="2901"/>
              <a:ext cx="606" cy="1415"/>
            </a:xfrm>
            <a:custGeom>
              <a:avLst/>
              <a:gdLst/>
              <a:ahLst/>
              <a:cxnLst/>
              <a:pathLst>
                <a:path w="604" h="1415">
                  <a:moveTo>
                    <a:pt x="0" y="54"/>
                  </a:moveTo>
                  <a:lnTo>
                    <a:pt x="42" y="228"/>
                  </a:lnTo>
                  <a:lnTo>
                    <a:pt x="96" y="402"/>
                  </a:lnTo>
                  <a:lnTo>
                    <a:pt x="161" y="576"/>
                  </a:lnTo>
                  <a:lnTo>
                    <a:pt x="227" y="744"/>
                  </a:lnTo>
                  <a:lnTo>
                    <a:pt x="305" y="917"/>
                  </a:lnTo>
                  <a:lnTo>
                    <a:pt x="389" y="1085"/>
                  </a:lnTo>
                  <a:lnTo>
                    <a:pt x="484" y="1253"/>
                  </a:lnTo>
                  <a:lnTo>
                    <a:pt x="586" y="1415"/>
                  </a:lnTo>
                  <a:lnTo>
                    <a:pt x="604" y="1415"/>
                  </a:lnTo>
                  <a:lnTo>
                    <a:pt x="496" y="1247"/>
                  </a:lnTo>
                  <a:lnTo>
                    <a:pt x="401" y="1073"/>
                  </a:lnTo>
                  <a:lnTo>
                    <a:pt x="311" y="899"/>
                  </a:lnTo>
                  <a:lnTo>
                    <a:pt x="233" y="720"/>
                  </a:lnTo>
                  <a:lnTo>
                    <a:pt x="161" y="546"/>
                  </a:lnTo>
                  <a:lnTo>
                    <a:pt x="102" y="366"/>
                  </a:lnTo>
                  <a:lnTo>
                    <a:pt x="48" y="180"/>
                  </a:lnTo>
                  <a:lnTo>
                    <a:pt x="0" y="0"/>
                  </a:lnTo>
                  <a:lnTo>
                    <a:pt x="0" y="54"/>
                  </a:lnTo>
                  <a:lnTo>
                    <a:pt x="0" y="54"/>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8693" name="Freeform 28692"/>
            <p:cNvSpPr/>
            <p:nvPr/>
          </p:nvSpPr>
          <p:spPr>
            <a:xfrm>
              <a:off x="6" y="3890"/>
              <a:ext cx="228" cy="426"/>
            </a:xfrm>
            <a:custGeom>
              <a:avLst/>
              <a:gdLst/>
              <a:ahLst/>
              <a:cxnLst/>
              <a:pathLst>
                <a:path w="227" h="426">
                  <a:moveTo>
                    <a:pt x="0" y="30"/>
                  </a:moveTo>
                  <a:lnTo>
                    <a:pt x="108" y="240"/>
                  </a:lnTo>
                  <a:lnTo>
                    <a:pt x="215" y="426"/>
                  </a:lnTo>
                  <a:lnTo>
                    <a:pt x="227" y="426"/>
                  </a:lnTo>
                  <a:lnTo>
                    <a:pt x="167" y="330"/>
                  </a:lnTo>
                  <a:lnTo>
                    <a:pt x="114" y="222"/>
                  </a:lnTo>
                  <a:lnTo>
                    <a:pt x="0" y="0"/>
                  </a:lnTo>
                  <a:lnTo>
                    <a:pt x="0" y="30"/>
                  </a:lnTo>
                  <a:lnTo>
                    <a:pt x="0" y="30"/>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8694" name="Freeform 28693"/>
            <p:cNvSpPr/>
            <p:nvPr/>
          </p:nvSpPr>
          <p:spPr>
            <a:xfrm>
              <a:off x="4776" y="0"/>
              <a:ext cx="984" cy="1786"/>
            </a:xfrm>
            <a:custGeom>
              <a:avLst/>
              <a:gdLst/>
              <a:ahLst/>
              <a:cxnLst/>
              <a:pathLst>
                <a:path w="981" h="1786">
                  <a:moveTo>
                    <a:pt x="981" y="1786"/>
                  </a:moveTo>
                  <a:lnTo>
                    <a:pt x="981" y="1720"/>
                  </a:lnTo>
                  <a:lnTo>
                    <a:pt x="969" y="1666"/>
                  </a:lnTo>
                  <a:lnTo>
                    <a:pt x="957" y="1613"/>
                  </a:lnTo>
                  <a:lnTo>
                    <a:pt x="921" y="1487"/>
                  </a:lnTo>
                  <a:lnTo>
                    <a:pt x="885" y="1361"/>
                  </a:lnTo>
                  <a:lnTo>
                    <a:pt x="796" y="1121"/>
                  </a:lnTo>
                  <a:lnTo>
                    <a:pt x="682" y="899"/>
                  </a:lnTo>
                  <a:lnTo>
                    <a:pt x="562" y="689"/>
                  </a:lnTo>
                  <a:lnTo>
                    <a:pt x="431" y="498"/>
                  </a:lnTo>
                  <a:lnTo>
                    <a:pt x="293" y="318"/>
                  </a:lnTo>
                  <a:lnTo>
                    <a:pt x="150" y="150"/>
                  </a:lnTo>
                  <a:lnTo>
                    <a:pt x="12" y="0"/>
                  </a:lnTo>
                  <a:lnTo>
                    <a:pt x="0" y="0"/>
                  </a:lnTo>
                  <a:lnTo>
                    <a:pt x="138" y="150"/>
                  </a:lnTo>
                  <a:lnTo>
                    <a:pt x="275" y="318"/>
                  </a:lnTo>
                  <a:lnTo>
                    <a:pt x="413" y="498"/>
                  </a:lnTo>
                  <a:lnTo>
                    <a:pt x="545" y="689"/>
                  </a:lnTo>
                  <a:lnTo>
                    <a:pt x="670" y="899"/>
                  </a:lnTo>
                  <a:lnTo>
                    <a:pt x="778" y="1121"/>
                  </a:lnTo>
                  <a:lnTo>
                    <a:pt x="873" y="1361"/>
                  </a:lnTo>
                  <a:lnTo>
                    <a:pt x="909" y="1487"/>
                  </a:lnTo>
                  <a:lnTo>
                    <a:pt x="945" y="1619"/>
                  </a:lnTo>
                  <a:lnTo>
                    <a:pt x="963" y="1702"/>
                  </a:lnTo>
                  <a:lnTo>
                    <a:pt x="981" y="1786"/>
                  </a:lnTo>
                  <a:lnTo>
                    <a:pt x="981" y="1786"/>
                  </a:lnTo>
                  <a:close/>
                </a:path>
              </a:pathLst>
            </a:custGeom>
            <a:gradFill rotWithShape="0">
              <a:gsLst>
                <a:gs pos="0">
                  <a:schemeClr val="bg1"/>
                </a:gs>
                <a:gs pos="100000">
                  <a:schemeClr val="bg1">
                    <a:gamma/>
                    <a:shade val="94118"/>
                    <a:invGamma/>
                  </a:schemeClr>
                </a:gs>
              </a:gsLst>
              <a:lin ang="5400000" scaled="1"/>
              <a:tileRect/>
            </a:gradFill>
            <a:ln w="9525">
              <a:noFill/>
            </a:ln>
          </p:spPr>
          <p:txBody>
            <a:bodyPr/>
            <a:p>
              <a:endParaRPr lang="en-US"/>
            </a:p>
          </p:txBody>
        </p:sp>
        <p:sp>
          <p:nvSpPr>
            <p:cNvPr id="28695" name="Freeform 28694"/>
            <p:cNvSpPr/>
            <p:nvPr/>
          </p:nvSpPr>
          <p:spPr>
            <a:xfrm>
              <a:off x="5041" y="0"/>
              <a:ext cx="719" cy="845"/>
            </a:xfrm>
            <a:custGeom>
              <a:avLst/>
              <a:gdLst/>
              <a:ahLst/>
              <a:cxnLst/>
              <a:pathLst>
                <a:path w="717" h="845">
                  <a:moveTo>
                    <a:pt x="717" y="845"/>
                  </a:moveTo>
                  <a:lnTo>
                    <a:pt x="717" y="821"/>
                  </a:lnTo>
                  <a:lnTo>
                    <a:pt x="574" y="605"/>
                  </a:lnTo>
                  <a:lnTo>
                    <a:pt x="406" y="396"/>
                  </a:lnTo>
                  <a:lnTo>
                    <a:pt x="221" y="192"/>
                  </a:lnTo>
                  <a:lnTo>
                    <a:pt x="17" y="0"/>
                  </a:lnTo>
                  <a:lnTo>
                    <a:pt x="0" y="0"/>
                  </a:lnTo>
                  <a:lnTo>
                    <a:pt x="209" y="198"/>
                  </a:lnTo>
                  <a:lnTo>
                    <a:pt x="400" y="408"/>
                  </a:lnTo>
                  <a:lnTo>
                    <a:pt x="568" y="623"/>
                  </a:lnTo>
                  <a:lnTo>
                    <a:pt x="717" y="845"/>
                  </a:lnTo>
                  <a:lnTo>
                    <a:pt x="717" y="845"/>
                  </a:lnTo>
                  <a:close/>
                </a:path>
              </a:pathLst>
            </a:custGeom>
            <a:solidFill>
              <a:schemeClr val="bg1"/>
            </a:solidFill>
            <a:ln w="9525">
              <a:noFill/>
            </a:ln>
          </p:spPr>
          <p:txBody>
            <a:bodyPr/>
            <a:p>
              <a:endParaRPr lang="en-US"/>
            </a:p>
          </p:txBody>
        </p:sp>
        <p:sp>
          <p:nvSpPr>
            <p:cNvPr id="28696" name="Freeform 28695"/>
            <p:cNvSpPr/>
            <p:nvPr/>
          </p:nvSpPr>
          <p:spPr>
            <a:xfrm>
              <a:off x="5352" y="0"/>
              <a:ext cx="408" cy="414"/>
            </a:xfrm>
            <a:custGeom>
              <a:avLst/>
              <a:gdLst/>
              <a:ahLst/>
              <a:cxnLst/>
              <a:pathLst>
                <a:path w="407" h="414">
                  <a:moveTo>
                    <a:pt x="407" y="414"/>
                  </a:moveTo>
                  <a:lnTo>
                    <a:pt x="407" y="396"/>
                  </a:lnTo>
                  <a:lnTo>
                    <a:pt x="222" y="192"/>
                  </a:lnTo>
                  <a:lnTo>
                    <a:pt x="12" y="0"/>
                  </a:lnTo>
                  <a:lnTo>
                    <a:pt x="0" y="0"/>
                  </a:lnTo>
                  <a:lnTo>
                    <a:pt x="108" y="102"/>
                  </a:lnTo>
                  <a:lnTo>
                    <a:pt x="216" y="204"/>
                  </a:lnTo>
                  <a:lnTo>
                    <a:pt x="407" y="414"/>
                  </a:lnTo>
                  <a:lnTo>
                    <a:pt x="407" y="414"/>
                  </a:lnTo>
                  <a:close/>
                </a:path>
              </a:pathLst>
            </a:custGeom>
            <a:solidFill>
              <a:schemeClr val="bg1"/>
            </a:solidFill>
            <a:ln w="9525">
              <a:noFill/>
            </a:ln>
          </p:spPr>
          <p:txBody>
            <a:bodyPr/>
            <a:p>
              <a:endParaRPr lang="en-US"/>
            </a:p>
          </p:txBody>
        </p:sp>
        <p:sp>
          <p:nvSpPr>
            <p:cNvPr id="28697" name="Freeform 28696"/>
            <p:cNvSpPr/>
            <p:nvPr/>
          </p:nvSpPr>
          <p:spPr>
            <a:xfrm>
              <a:off x="6" y="0"/>
              <a:ext cx="858" cy="1409"/>
            </a:xfrm>
            <a:custGeom>
              <a:avLst/>
              <a:gdLst/>
              <a:ahLst/>
              <a:cxnLst/>
              <a:pathLst>
                <a:path w="855" h="1409">
                  <a:moveTo>
                    <a:pt x="0" y="1361"/>
                  </a:moveTo>
                  <a:lnTo>
                    <a:pt x="0" y="1409"/>
                  </a:lnTo>
                  <a:lnTo>
                    <a:pt x="54" y="1211"/>
                  </a:lnTo>
                  <a:lnTo>
                    <a:pt x="126" y="1013"/>
                  </a:lnTo>
                  <a:lnTo>
                    <a:pt x="215" y="827"/>
                  </a:lnTo>
                  <a:lnTo>
                    <a:pt x="311" y="647"/>
                  </a:lnTo>
                  <a:lnTo>
                    <a:pt x="431" y="474"/>
                  </a:lnTo>
                  <a:lnTo>
                    <a:pt x="556" y="312"/>
                  </a:lnTo>
                  <a:lnTo>
                    <a:pt x="700" y="150"/>
                  </a:lnTo>
                  <a:lnTo>
                    <a:pt x="855" y="0"/>
                  </a:lnTo>
                  <a:lnTo>
                    <a:pt x="837" y="0"/>
                  </a:lnTo>
                  <a:lnTo>
                    <a:pt x="688" y="144"/>
                  </a:lnTo>
                  <a:lnTo>
                    <a:pt x="550" y="300"/>
                  </a:lnTo>
                  <a:lnTo>
                    <a:pt x="425" y="462"/>
                  </a:lnTo>
                  <a:lnTo>
                    <a:pt x="311" y="629"/>
                  </a:lnTo>
                  <a:lnTo>
                    <a:pt x="215" y="803"/>
                  </a:lnTo>
                  <a:lnTo>
                    <a:pt x="132" y="983"/>
                  </a:lnTo>
                  <a:lnTo>
                    <a:pt x="60" y="1169"/>
                  </a:lnTo>
                  <a:lnTo>
                    <a:pt x="0" y="1361"/>
                  </a:lnTo>
                  <a:lnTo>
                    <a:pt x="0" y="1361"/>
                  </a:lnTo>
                  <a:close/>
                </a:path>
              </a:pathLst>
            </a:custGeom>
            <a:gradFill rotWithShape="0">
              <a:gsLst>
                <a:gs pos="0">
                  <a:schemeClr val="bg1"/>
                </a:gs>
                <a:gs pos="100000">
                  <a:schemeClr val="bg1">
                    <a:gamma/>
                    <a:shade val="94118"/>
                    <a:invGamma/>
                  </a:schemeClr>
                </a:gs>
              </a:gsLst>
              <a:lin ang="5400000" scaled="1"/>
              <a:tileRect/>
            </a:gradFill>
            <a:ln w="9525">
              <a:noFill/>
            </a:ln>
          </p:spPr>
          <p:txBody>
            <a:bodyPr/>
            <a:p>
              <a:endParaRPr lang="en-US"/>
            </a:p>
          </p:txBody>
        </p:sp>
        <p:sp>
          <p:nvSpPr>
            <p:cNvPr id="28698" name="Freeform 28697"/>
            <p:cNvSpPr/>
            <p:nvPr/>
          </p:nvSpPr>
          <p:spPr>
            <a:xfrm>
              <a:off x="6" y="0"/>
              <a:ext cx="588" cy="599"/>
            </a:xfrm>
            <a:custGeom>
              <a:avLst/>
              <a:gdLst/>
              <a:ahLst/>
              <a:cxnLst/>
              <a:pathLst>
                <a:path w="586" h="599">
                  <a:moveTo>
                    <a:pt x="586" y="0"/>
                  </a:moveTo>
                  <a:lnTo>
                    <a:pt x="568" y="0"/>
                  </a:lnTo>
                  <a:lnTo>
                    <a:pt x="407" y="132"/>
                  </a:lnTo>
                  <a:lnTo>
                    <a:pt x="257" y="270"/>
                  </a:lnTo>
                  <a:lnTo>
                    <a:pt x="120" y="420"/>
                  </a:lnTo>
                  <a:lnTo>
                    <a:pt x="0" y="575"/>
                  </a:lnTo>
                  <a:lnTo>
                    <a:pt x="0" y="599"/>
                  </a:lnTo>
                  <a:lnTo>
                    <a:pt x="120" y="432"/>
                  </a:lnTo>
                  <a:lnTo>
                    <a:pt x="257" y="282"/>
                  </a:lnTo>
                  <a:lnTo>
                    <a:pt x="413" y="138"/>
                  </a:lnTo>
                  <a:lnTo>
                    <a:pt x="586" y="0"/>
                  </a:lnTo>
                  <a:lnTo>
                    <a:pt x="586" y="0"/>
                  </a:lnTo>
                  <a:close/>
                </a:path>
              </a:pathLst>
            </a:custGeom>
            <a:solidFill>
              <a:schemeClr val="bg1"/>
            </a:solidFill>
            <a:ln w="9525">
              <a:noFill/>
            </a:ln>
          </p:spPr>
          <p:txBody>
            <a:bodyPr/>
            <a:p>
              <a:endParaRPr lang="en-US"/>
            </a:p>
          </p:txBody>
        </p:sp>
        <p:sp>
          <p:nvSpPr>
            <p:cNvPr id="28699" name="Freeform 28698"/>
            <p:cNvSpPr/>
            <p:nvPr/>
          </p:nvSpPr>
          <p:spPr>
            <a:xfrm>
              <a:off x="6" y="0"/>
              <a:ext cx="270" cy="252"/>
            </a:xfrm>
            <a:custGeom>
              <a:avLst/>
              <a:gdLst/>
              <a:ahLst/>
              <a:cxnLst/>
              <a:pathLst>
                <a:path w="269" h="252">
                  <a:moveTo>
                    <a:pt x="269" y="0"/>
                  </a:moveTo>
                  <a:lnTo>
                    <a:pt x="251" y="0"/>
                  </a:lnTo>
                  <a:lnTo>
                    <a:pt x="120" y="114"/>
                  </a:lnTo>
                  <a:lnTo>
                    <a:pt x="60" y="174"/>
                  </a:lnTo>
                  <a:lnTo>
                    <a:pt x="0" y="234"/>
                  </a:lnTo>
                  <a:lnTo>
                    <a:pt x="0" y="252"/>
                  </a:lnTo>
                  <a:lnTo>
                    <a:pt x="126" y="120"/>
                  </a:lnTo>
                  <a:lnTo>
                    <a:pt x="269" y="0"/>
                  </a:lnTo>
                  <a:lnTo>
                    <a:pt x="269" y="0"/>
                  </a:lnTo>
                  <a:close/>
                </a:path>
              </a:pathLst>
            </a:custGeom>
            <a:solidFill>
              <a:schemeClr val="bg1"/>
            </a:solidFill>
            <a:ln w="9525">
              <a:noFill/>
            </a:ln>
          </p:spPr>
          <p:txBody>
            <a:bodyPr/>
            <a:p>
              <a:endParaRPr lang="en-US"/>
            </a:p>
          </p:txBody>
        </p:sp>
        <p:sp>
          <p:nvSpPr>
            <p:cNvPr id="28700" name="Straight Connector 28699"/>
            <p:cNvSpPr/>
            <p:nvPr/>
          </p:nvSpPr>
          <p:spPr>
            <a:xfrm>
              <a:off x="1" y="2749"/>
              <a:ext cx="5758" cy="0"/>
            </a:xfrm>
            <a:prstGeom prst="line">
              <a:avLst/>
            </a:prstGeom>
            <a:ln w="15875" cap="flat" cmpd="sng">
              <a:solidFill>
                <a:schemeClr val="bg1"/>
              </a:solidFill>
              <a:prstDash val="solid"/>
              <a:headEnd type="none" w="med" len="med"/>
              <a:tailEnd type="none" w="med" len="med"/>
            </a:ln>
          </p:spPr>
        </p:sp>
        <p:sp>
          <p:nvSpPr>
            <p:cNvPr id="28701" name="Straight Connector 28700"/>
            <p:cNvSpPr/>
            <p:nvPr/>
          </p:nvSpPr>
          <p:spPr>
            <a:xfrm>
              <a:off x="1" y="2356"/>
              <a:ext cx="5758" cy="0"/>
            </a:xfrm>
            <a:prstGeom prst="line">
              <a:avLst/>
            </a:prstGeom>
            <a:ln w="15875" cap="flat" cmpd="sng">
              <a:solidFill>
                <a:schemeClr val="bg1"/>
              </a:solidFill>
              <a:prstDash val="solid"/>
              <a:headEnd type="none" w="med" len="med"/>
              <a:tailEnd type="none" w="med" len="med"/>
            </a:ln>
          </p:spPr>
        </p:sp>
        <p:sp>
          <p:nvSpPr>
            <p:cNvPr id="28702" name="Straight Connector 28701"/>
            <p:cNvSpPr/>
            <p:nvPr/>
          </p:nvSpPr>
          <p:spPr>
            <a:xfrm>
              <a:off x="1" y="3142"/>
              <a:ext cx="5758" cy="0"/>
            </a:xfrm>
            <a:prstGeom prst="line">
              <a:avLst/>
            </a:prstGeom>
            <a:ln w="15875" cap="flat" cmpd="sng">
              <a:solidFill>
                <a:schemeClr val="bg2"/>
              </a:solidFill>
              <a:prstDash val="solid"/>
              <a:headEnd type="none" w="med" len="med"/>
              <a:tailEnd type="none" w="med" len="med"/>
            </a:ln>
          </p:spPr>
        </p:sp>
        <p:grpSp>
          <p:nvGrpSpPr>
            <p:cNvPr id="28703" name="Group 28702"/>
            <p:cNvGrpSpPr/>
            <p:nvPr/>
          </p:nvGrpSpPr>
          <p:grpSpPr>
            <a:xfrm>
              <a:off x="1" y="392"/>
              <a:ext cx="5758" cy="1571"/>
              <a:chOff x="1" y="392"/>
              <a:chExt cx="5758" cy="1571"/>
            </a:xfrm>
          </p:grpSpPr>
          <p:sp>
            <p:nvSpPr>
              <p:cNvPr id="28704" name="Straight Connector 28703"/>
              <p:cNvSpPr/>
              <p:nvPr userDrawn="1"/>
            </p:nvSpPr>
            <p:spPr>
              <a:xfrm>
                <a:off x="1" y="784"/>
                <a:ext cx="5758" cy="0"/>
              </a:xfrm>
              <a:prstGeom prst="line">
                <a:avLst/>
              </a:prstGeom>
              <a:ln w="15875" cap="flat" cmpd="sng">
                <a:solidFill>
                  <a:schemeClr val="bg1"/>
                </a:solidFill>
                <a:prstDash val="solid"/>
                <a:headEnd type="none" w="med" len="med"/>
                <a:tailEnd type="none" w="med" len="med"/>
              </a:ln>
            </p:spPr>
          </p:sp>
          <p:sp>
            <p:nvSpPr>
              <p:cNvPr id="28705" name="Straight Connector 28704"/>
              <p:cNvSpPr/>
              <p:nvPr userDrawn="1"/>
            </p:nvSpPr>
            <p:spPr>
              <a:xfrm>
                <a:off x="1" y="1963"/>
                <a:ext cx="5758" cy="0"/>
              </a:xfrm>
              <a:prstGeom prst="line">
                <a:avLst/>
              </a:prstGeom>
              <a:ln w="15875" cap="flat" cmpd="sng">
                <a:solidFill>
                  <a:schemeClr val="bg1"/>
                </a:solidFill>
                <a:prstDash val="solid"/>
                <a:headEnd type="none" w="med" len="med"/>
                <a:tailEnd type="none" w="med" len="med"/>
              </a:ln>
            </p:spPr>
          </p:sp>
          <p:sp>
            <p:nvSpPr>
              <p:cNvPr id="28706" name="Straight Connector 28705"/>
              <p:cNvSpPr/>
              <p:nvPr userDrawn="1"/>
            </p:nvSpPr>
            <p:spPr>
              <a:xfrm>
                <a:off x="1" y="1570"/>
                <a:ext cx="5758" cy="0"/>
              </a:xfrm>
              <a:prstGeom prst="line">
                <a:avLst/>
              </a:prstGeom>
              <a:ln w="15875" cap="flat" cmpd="sng">
                <a:solidFill>
                  <a:schemeClr val="bg1"/>
                </a:solidFill>
                <a:prstDash val="solid"/>
                <a:headEnd type="none" w="med" len="med"/>
                <a:tailEnd type="none" w="med" len="med"/>
              </a:ln>
            </p:spPr>
          </p:sp>
          <p:sp>
            <p:nvSpPr>
              <p:cNvPr id="28707" name="Straight Connector 28706"/>
              <p:cNvSpPr/>
              <p:nvPr userDrawn="1"/>
            </p:nvSpPr>
            <p:spPr>
              <a:xfrm>
                <a:off x="1" y="1177"/>
                <a:ext cx="5758" cy="0"/>
              </a:xfrm>
              <a:prstGeom prst="line">
                <a:avLst/>
              </a:prstGeom>
              <a:ln w="15875" cap="flat" cmpd="sng">
                <a:solidFill>
                  <a:schemeClr val="bg1"/>
                </a:solidFill>
                <a:prstDash val="solid"/>
                <a:headEnd type="none" w="med" len="med"/>
                <a:tailEnd type="none" w="med" len="med"/>
              </a:ln>
            </p:spPr>
          </p:sp>
          <p:sp>
            <p:nvSpPr>
              <p:cNvPr id="28708" name="Straight Connector 28707"/>
              <p:cNvSpPr/>
              <p:nvPr userDrawn="1"/>
            </p:nvSpPr>
            <p:spPr>
              <a:xfrm>
                <a:off x="1" y="392"/>
                <a:ext cx="5758" cy="0"/>
              </a:xfrm>
              <a:prstGeom prst="line">
                <a:avLst/>
              </a:prstGeom>
              <a:ln w="15875" cap="flat" cmpd="sng">
                <a:solidFill>
                  <a:schemeClr val="bg1"/>
                </a:solidFill>
                <a:prstDash val="solid"/>
                <a:headEnd type="none" w="med" len="med"/>
                <a:tailEnd type="none" w="med" len="med"/>
              </a:ln>
            </p:spPr>
          </p:sp>
        </p:grpSp>
        <p:sp>
          <p:nvSpPr>
            <p:cNvPr id="28709" name="Straight Connector 28708"/>
            <p:cNvSpPr/>
            <p:nvPr/>
          </p:nvSpPr>
          <p:spPr>
            <a:xfrm>
              <a:off x="1" y="3928"/>
              <a:ext cx="5758" cy="0"/>
            </a:xfrm>
            <a:prstGeom prst="line">
              <a:avLst/>
            </a:prstGeom>
            <a:ln w="15875" cap="flat" cmpd="sng">
              <a:solidFill>
                <a:schemeClr val="bg2"/>
              </a:solidFill>
              <a:prstDash val="solid"/>
              <a:headEnd type="none" w="med" len="med"/>
              <a:tailEnd type="none" w="med" len="med"/>
            </a:ln>
          </p:spPr>
        </p:sp>
        <p:sp>
          <p:nvSpPr>
            <p:cNvPr id="28710" name="Straight Connector 28709"/>
            <p:cNvSpPr/>
            <p:nvPr/>
          </p:nvSpPr>
          <p:spPr>
            <a:xfrm>
              <a:off x="1" y="3535"/>
              <a:ext cx="5758" cy="0"/>
            </a:xfrm>
            <a:prstGeom prst="line">
              <a:avLst/>
            </a:prstGeom>
            <a:ln w="15875" cap="flat" cmpd="sng">
              <a:solidFill>
                <a:schemeClr val="bg2"/>
              </a:solidFill>
              <a:prstDash val="solid"/>
              <a:headEnd type="none" w="med" len="med"/>
              <a:tailEnd type="none" w="med" len="med"/>
            </a:ln>
          </p:spPr>
        </p:sp>
      </p:grpSp>
      <p:sp>
        <p:nvSpPr>
          <p:cNvPr id="28711" name="Title 28710"/>
          <p:cNvSpPr>
            <a:spLocks noGrp="1"/>
          </p:cNvSpPr>
          <p:nvPr>
            <p:ph type="title"/>
          </p:nvPr>
        </p:nvSpPr>
        <p:spPr>
          <a:xfrm>
            <a:off x="457200" y="277813"/>
            <a:ext cx="8229600" cy="1139825"/>
          </a:xfrm>
          <a:prstGeom prst="rect">
            <a:avLst/>
          </a:prstGeom>
          <a:noFill/>
          <a:ln w="9525">
            <a:noFill/>
          </a:ln>
        </p:spPr>
        <p:txBody>
          <a:bodyPr anchor="ctr" anchorCtr="1"/>
          <a:p>
            <a:pPr lvl="0"/>
            <a:r>
              <a:rPr dirty="0"/>
              <a:t>Click to edit Master title style</a:t>
            </a:r>
            <a:endParaRPr dirty="0"/>
          </a:p>
        </p:txBody>
      </p:sp>
      <p:sp>
        <p:nvSpPr>
          <p:cNvPr id="28712" name="Date Placeholder 28711"/>
          <p:cNvSpPr>
            <a:spLocks noGrp="1"/>
          </p:cNvSpPr>
          <p:nvPr>
            <p:ph type="dt" sz="half" idx="2"/>
          </p:nvPr>
        </p:nvSpPr>
        <p:spPr>
          <a:xfrm>
            <a:off x="457200" y="6243638"/>
            <a:ext cx="2133600" cy="457200"/>
          </a:xfrm>
          <a:prstGeom prst="rect">
            <a:avLst/>
          </a:prstGeom>
          <a:noFill/>
          <a:ln w="9525">
            <a:noFill/>
          </a:ln>
        </p:spPr>
        <p:txBody>
          <a:bodyPr/>
          <a:lstStyle>
            <a:lvl1pPr>
              <a:defRPr sz="1000">
                <a:latin typeface="Verdana" panose="020B0604030504040204" pitchFamily="34" charset="0"/>
              </a:defRPr>
            </a:lvl1pPr>
          </a:lstStyle>
          <a:p>
            <a:pPr lvl="0"/>
            <a:endParaRPr lang="ru-RU" dirty="0">
              <a:effectLst>
                <a:outerShdw blurRad="38100" dist="38100" dir="2700000">
                  <a:srgbClr val="C0C0C0"/>
                </a:outerShdw>
              </a:effectLst>
              <a:latin typeface="Arial" panose="020B0604020202020204" pitchFamily="34" charset="0"/>
            </a:endParaRPr>
          </a:p>
        </p:txBody>
      </p:sp>
      <p:sp>
        <p:nvSpPr>
          <p:cNvPr id="28713" name="Footer Placeholder 28712"/>
          <p:cNvSpPr>
            <a:spLocks noGrp="1"/>
          </p:cNvSpPr>
          <p:nvPr>
            <p:ph type="ftr" sz="quarter" idx="3"/>
          </p:nvPr>
        </p:nvSpPr>
        <p:spPr>
          <a:xfrm>
            <a:off x="3124200" y="6248400"/>
            <a:ext cx="2895600" cy="457200"/>
          </a:xfrm>
          <a:prstGeom prst="rect">
            <a:avLst/>
          </a:prstGeom>
          <a:noFill/>
          <a:ln w="9525">
            <a:noFill/>
          </a:ln>
        </p:spPr>
        <p:txBody>
          <a:bodyPr/>
          <a:lstStyle>
            <a:lvl1pPr algn="ctr">
              <a:defRPr sz="1000">
                <a:latin typeface="Verdana" panose="020B0604030504040204" pitchFamily="34" charset="0"/>
              </a:defRPr>
            </a:lvl1pPr>
          </a:lstStyle>
          <a:p>
            <a:pPr lvl="0"/>
            <a:endParaRPr lang="ru-RU" dirty="0">
              <a:effectLst>
                <a:outerShdw blurRad="38100" dist="38100" dir="2700000">
                  <a:srgbClr val="C0C0C0"/>
                </a:outerShdw>
              </a:effectLst>
            </a:endParaRPr>
          </a:p>
        </p:txBody>
      </p:sp>
      <p:sp>
        <p:nvSpPr>
          <p:cNvPr id="28714" name="Slide Number Placeholder 28713"/>
          <p:cNvSpPr>
            <a:spLocks noGrp="1"/>
          </p:cNvSpPr>
          <p:nvPr>
            <p:ph type="sldNum" sz="quarter" idx="4"/>
          </p:nvPr>
        </p:nvSpPr>
        <p:spPr>
          <a:xfrm>
            <a:off x="6553200" y="6243638"/>
            <a:ext cx="2133600" cy="457200"/>
          </a:xfrm>
          <a:prstGeom prst="rect">
            <a:avLst/>
          </a:prstGeom>
          <a:noFill/>
          <a:ln w="9525">
            <a:noFill/>
          </a:ln>
        </p:spPr>
        <p:txBody>
          <a:bodyPr/>
          <a:lstStyle>
            <a:lvl1pPr algn="r">
              <a:defRPr sz="1000">
                <a:latin typeface="Verdana" panose="020B0604030504040204" pitchFamily="34" charset="0"/>
              </a:defRPr>
            </a:lvl1p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
        <p:nvSpPr>
          <p:cNvPr id="28715" name="Text Placeholder 28714"/>
          <p:cNvSpPr>
            <a:spLocks noGrp="1"/>
          </p:cNvSpPr>
          <p:nvPr>
            <p:ph type="body" idx="1"/>
          </p:nvPr>
        </p:nvSpPr>
        <p:spPr>
          <a:xfrm>
            <a:off x="457200" y="1600200"/>
            <a:ext cx="8229600" cy="4530725"/>
          </a:xfrm>
          <a:prstGeom prst="rect">
            <a:avLst/>
          </a:prstGeom>
          <a:noFill/>
          <a:ln w="9525">
            <a:noFill/>
          </a:ln>
        </p:spPr>
        <p:txBody>
          <a:bodyPr/>
          <a:p>
            <a:pPr lvl="0"/>
            <a:r>
              <a:rPr dirty="0"/>
              <a:t>Click to edit Master text styles</a:t>
            </a:r>
            <a:endParaRPr dirty="0"/>
          </a:p>
          <a:p>
            <a:pPr lvl="1"/>
            <a:r>
              <a:rPr dirty="0"/>
              <a:t>Second level</a:t>
            </a:r>
            <a:endParaRPr dirty="0"/>
          </a:p>
          <a:p>
            <a:pPr lvl="2"/>
            <a:r>
              <a:rPr dirty="0"/>
              <a:t>Third level</a:t>
            </a:r>
            <a:endParaRPr dirty="0"/>
          </a:p>
          <a:p>
            <a:pPr lvl="3"/>
            <a:r>
              <a:rPr dirty="0"/>
              <a:t>Fourth level</a:t>
            </a:r>
            <a:endParaRPr dirty="0"/>
          </a:p>
          <a:p>
            <a:pPr lvl="4"/>
            <a:r>
              <a:rPr dirty="0"/>
              <a:t>Fifth level</a:t>
            </a:r>
            <a:endParaRPr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marL="0" lvl="0" indent="0" algn="ctr" defTabSz="914400" rtl="0" eaLnBrk="1" fontAlgn="base" latinLnBrk="0" hangingPunct="1">
        <a:lnSpc>
          <a:spcPct val="100000"/>
        </a:lnSpc>
        <a:spcBef>
          <a:spcPct val="0"/>
        </a:spcBef>
        <a:spcAft>
          <a:spcPct val="0"/>
        </a:spcAft>
        <a:buNone/>
        <a:defRPr sz="4400" b="0" i="0" u="none" kern="1200" baseline="0">
          <a:solidFill>
            <a:schemeClr val="tx2"/>
          </a:solidFill>
          <a:effectLst>
            <a:outerShdw blurRad="38100" dist="38100" dir="2700000">
              <a:srgbClr val="C0C0C0"/>
            </a:outerShdw>
          </a:effectLst>
          <a:latin typeface="+mj-lt"/>
          <a:ea typeface="+mj-ea"/>
          <a:cs typeface="+mj-cs"/>
        </a:defRPr>
      </a:lvl1pPr>
    </p:titleStyle>
    <p:bodyStyle>
      <a:lvl1pPr marL="342900" lvl="0" indent="-34290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Char char="n"/>
        <a:defRPr sz="3200" b="0" i="0" u="none" kern="1200" baseline="0">
          <a:solidFill>
            <a:schemeClr val="tx1"/>
          </a:solidFill>
          <a:effectLst>
            <a:outerShdw blurRad="38100" dist="38100" dir="2700000">
              <a:srgbClr val="C0C0C0"/>
            </a:outerShdw>
          </a:effectLst>
          <a:latin typeface="+mn-lt"/>
          <a:ea typeface="+mn-ea"/>
          <a:cs typeface="+mn-cs"/>
        </a:defRPr>
      </a:lvl1pPr>
      <a:lvl2pPr marL="742950" lvl="1" indent="-285750" algn="l" defTabSz="914400" rtl="0" eaLnBrk="1" fontAlgn="base" latinLnBrk="0" hangingPunct="1">
        <a:lnSpc>
          <a:spcPct val="100000"/>
        </a:lnSpc>
        <a:spcBef>
          <a:spcPct val="20000"/>
        </a:spcBef>
        <a:spcAft>
          <a:spcPct val="0"/>
        </a:spcAft>
        <a:buClr>
          <a:schemeClr val="tx1"/>
        </a:buClr>
        <a:buSzTx/>
        <a:buFontTx/>
        <a:buChar char="•"/>
        <a:defRPr sz="2800" b="0" i="0" u="none" kern="1200" baseline="0">
          <a:solidFill>
            <a:schemeClr val="tx1"/>
          </a:solidFill>
          <a:effectLst>
            <a:outerShdw blurRad="38100" dist="38100" dir="2700000">
              <a:srgbClr val="C0C0C0"/>
            </a:outerShdw>
          </a:effectLst>
          <a:latin typeface="+mn-lt"/>
          <a:ea typeface="+mn-ea"/>
          <a:cs typeface="+mn-cs"/>
        </a:defRPr>
      </a:lvl2pPr>
      <a:lvl3pPr marL="1143000" lvl="2" indent="-228600" algn="l" defTabSz="914400" rtl="0" eaLnBrk="1" fontAlgn="base" latinLnBrk="0" hangingPunct="1">
        <a:lnSpc>
          <a:spcPct val="100000"/>
        </a:lnSpc>
        <a:spcBef>
          <a:spcPct val="20000"/>
        </a:spcBef>
        <a:spcAft>
          <a:spcPct val="0"/>
        </a:spcAft>
        <a:buClr>
          <a:schemeClr val="accent2"/>
        </a:buClr>
        <a:buSzPct val="60000"/>
        <a:buFont typeface="Wingdings" panose="05000000000000000000" pitchFamily="2" charset="2"/>
        <a:buChar char="n"/>
        <a:defRPr sz="2400" b="0" i="0" u="none" kern="1200" baseline="0">
          <a:solidFill>
            <a:schemeClr val="tx1"/>
          </a:solidFill>
          <a:effectLst>
            <a:outerShdw blurRad="38100" dist="38100" dir="2700000">
              <a:srgbClr val="C0C0C0"/>
            </a:outerShdw>
          </a:effectLst>
          <a:latin typeface="+mn-lt"/>
          <a:ea typeface="+mn-ea"/>
          <a:cs typeface="+mn-cs"/>
        </a:defRPr>
      </a:lvl3pPr>
      <a:lvl4pPr marL="1600200" lvl="3" indent="-228600" algn="l" defTabSz="914400" rtl="0" eaLnBrk="1" fontAlgn="base" latinLnBrk="0" hangingPunct="1">
        <a:lnSpc>
          <a:spcPct val="100000"/>
        </a:lnSpc>
        <a:spcBef>
          <a:spcPct val="20000"/>
        </a:spcBef>
        <a:spcAft>
          <a:spcPct val="0"/>
        </a:spcAft>
        <a:buClr>
          <a:schemeClr val="tx2"/>
        </a:buClr>
        <a:buSzTx/>
        <a:buFontTx/>
        <a:buChar char="•"/>
        <a:defRPr sz="2000" b="0" i="0" u="none" kern="1200" baseline="0">
          <a:solidFill>
            <a:schemeClr val="tx1"/>
          </a:solidFill>
          <a:effectLst>
            <a:outerShdw blurRad="38100" dist="38100" dir="2700000">
              <a:srgbClr val="C0C0C0"/>
            </a:outerShdw>
          </a:effectLst>
          <a:latin typeface="+mn-lt"/>
          <a:ea typeface="+mn-ea"/>
          <a:cs typeface="+mn-cs"/>
        </a:defRPr>
      </a:lvl4pPr>
      <a:lvl5pPr marL="2057400" lvl="4"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5pPr>
      <a:lvl6pPr marL="2514600" lvl="5"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6pPr>
      <a:lvl7pPr marL="2971800" lvl="6"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7pPr>
      <a:lvl8pPr marL="3429000" lvl="7"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8pPr>
      <a:lvl9pPr marL="3886200" lvl="8"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9pPr>
    </p:bodyStyle>
    <p:other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1">
                <a:gamma/>
                <a:shade val="39216"/>
                <a:invGamma/>
              </a:schemeClr>
            </a:gs>
          </a:gsLst>
          <a:lin ang="5400000" scaled="1"/>
          <a:tileRect/>
        </a:gradFill>
        <a:effectLst/>
      </p:bgPr>
    </p:bg>
    <p:spTree>
      <p:nvGrpSpPr>
        <p:cNvPr id="1" name=""/>
        <p:cNvGrpSpPr/>
        <p:nvPr/>
      </p:nvGrpSpPr>
      <p:grpSpPr/>
      <p:grpSp>
        <p:nvGrpSpPr>
          <p:cNvPr id="28674" name="Group 28673"/>
          <p:cNvGrpSpPr/>
          <p:nvPr/>
        </p:nvGrpSpPr>
        <p:grpSpPr>
          <a:xfrm>
            <a:off x="1588" y="0"/>
            <a:ext cx="9148762" cy="6851650"/>
            <a:chOff x="1" y="0"/>
            <a:chExt cx="5763" cy="4316"/>
          </a:xfrm>
        </p:grpSpPr>
        <p:sp>
          <p:nvSpPr>
            <p:cNvPr id="28675" name="Freeform 28674"/>
            <p:cNvSpPr/>
            <p:nvPr/>
          </p:nvSpPr>
          <p:spPr>
            <a:xfrm>
              <a:off x="5045" y="2626"/>
              <a:ext cx="719" cy="1690"/>
            </a:xfrm>
            <a:custGeom>
              <a:avLst/>
              <a:gdLst/>
              <a:ahLst/>
              <a:cxnLst/>
              <a:pathLst>
                <a:path w="717" h="1690">
                  <a:moveTo>
                    <a:pt x="717" y="72"/>
                  </a:moveTo>
                  <a:lnTo>
                    <a:pt x="717" y="0"/>
                  </a:lnTo>
                  <a:lnTo>
                    <a:pt x="699" y="101"/>
                  </a:lnTo>
                  <a:lnTo>
                    <a:pt x="675" y="209"/>
                  </a:lnTo>
                  <a:lnTo>
                    <a:pt x="627" y="389"/>
                  </a:lnTo>
                  <a:lnTo>
                    <a:pt x="574" y="569"/>
                  </a:lnTo>
                  <a:lnTo>
                    <a:pt x="502" y="749"/>
                  </a:lnTo>
                  <a:lnTo>
                    <a:pt x="424" y="935"/>
                  </a:lnTo>
                  <a:lnTo>
                    <a:pt x="334" y="1121"/>
                  </a:lnTo>
                  <a:lnTo>
                    <a:pt x="233" y="1312"/>
                  </a:lnTo>
                  <a:lnTo>
                    <a:pt x="125" y="1498"/>
                  </a:lnTo>
                  <a:lnTo>
                    <a:pt x="0" y="1690"/>
                  </a:lnTo>
                  <a:lnTo>
                    <a:pt x="11" y="1690"/>
                  </a:lnTo>
                  <a:lnTo>
                    <a:pt x="137" y="1498"/>
                  </a:lnTo>
                  <a:lnTo>
                    <a:pt x="245" y="1312"/>
                  </a:lnTo>
                  <a:lnTo>
                    <a:pt x="346" y="1121"/>
                  </a:lnTo>
                  <a:lnTo>
                    <a:pt x="436" y="935"/>
                  </a:lnTo>
                  <a:lnTo>
                    <a:pt x="514" y="749"/>
                  </a:lnTo>
                  <a:lnTo>
                    <a:pt x="585" y="569"/>
                  </a:lnTo>
                  <a:lnTo>
                    <a:pt x="639" y="389"/>
                  </a:lnTo>
                  <a:lnTo>
                    <a:pt x="687" y="209"/>
                  </a:lnTo>
                  <a:lnTo>
                    <a:pt x="705" y="143"/>
                  </a:lnTo>
                  <a:lnTo>
                    <a:pt x="717" y="72"/>
                  </a:lnTo>
                  <a:lnTo>
                    <a:pt x="717" y="72"/>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8676" name="Freeform 28675"/>
            <p:cNvSpPr/>
            <p:nvPr/>
          </p:nvSpPr>
          <p:spPr>
            <a:xfrm>
              <a:off x="5386" y="3794"/>
              <a:ext cx="378" cy="522"/>
            </a:xfrm>
            <a:custGeom>
              <a:avLst/>
              <a:gdLst/>
              <a:ahLst/>
              <a:cxnLst/>
              <a:pathLst>
                <a:path w="377" h="522">
                  <a:moveTo>
                    <a:pt x="377" y="0"/>
                  </a:moveTo>
                  <a:lnTo>
                    <a:pt x="293" y="132"/>
                  </a:lnTo>
                  <a:lnTo>
                    <a:pt x="204" y="264"/>
                  </a:lnTo>
                  <a:lnTo>
                    <a:pt x="102" y="396"/>
                  </a:lnTo>
                  <a:lnTo>
                    <a:pt x="0" y="522"/>
                  </a:lnTo>
                  <a:lnTo>
                    <a:pt x="12" y="522"/>
                  </a:lnTo>
                  <a:lnTo>
                    <a:pt x="114" y="402"/>
                  </a:lnTo>
                  <a:lnTo>
                    <a:pt x="204" y="282"/>
                  </a:lnTo>
                  <a:lnTo>
                    <a:pt x="377" y="24"/>
                  </a:lnTo>
                  <a:lnTo>
                    <a:pt x="377" y="0"/>
                  </a:lnTo>
                  <a:lnTo>
                    <a:pt x="377" y="0"/>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8677" name="Freeform 28676"/>
            <p:cNvSpPr/>
            <p:nvPr/>
          </p:nvSpPr>
          <p:spPr>
            <a:xfrm>
              <a:off x="5680" y="4214"/>
              <a:ext cx="84" cy="102"/>
            </a:xfrm>
            <a:custGeom>
              <a:avLst/>
              <a:gdLst/>
              <a:ahLst/>
              <a:cxnLst/>
              <a:pathLst>
                <a:path w="84" h="102">
                  <a:moveTo>
                    <a:pt x="0" y="102"/>
                  </a:moveTo>
                  <a:lnTo>
                    <a:pt x="18" y="102"/>
                  </a:lnTo>
                  <a:lnTo>
                    <a:pt x="48" y="60"/>
                  </a:lnTo>
                  <a:lnTo>
                    <a:pt x="84" y="24"/>
                  </a:lnTo>
                  <a:lnTo>
                    <a:pt x="84" y="0"/>
                  </a:lnTo>
                  <a:lnTo>
                    <a:pt x="42" y="54"/>
                  </a:lnTo>
                  <a:lnTo>
                    <a:pt x="0" y="102"/>
                  </a:lnTo>
                  <a:lnTo>
                    <a:pt x="0" y="102"/>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grpSp>
          <p:nvGrpSpPr>
            <p:cNvPr id="28678" name="Group 28677"/>
            <p:cNvGrpSpPr/>
            <p:nvPr/>
          </p:nvGrpSpPr>
          <p:grpSpPr>
            <a:xfrm>
              <a:off x="288" y="0"/>
              <a:ext cx="5098" cy="4316"/>
              <a:chOff x="288" y="0"/>
              <a:chExt cx="5098" cy="4316"/>
            </a:xfrm>
          </p:grpSpPr>
          <p:sp>
            <p:nvSpPr>
              <p:cNvPr id="28679" name="Freeform 28678"/>
              <p:cNvSpPr/>
              <p:nvPr userDrawn="1"/>
            </p:nvSpPr>
            <p:spPr>
              <a:xfrm>
                <a:off x="2789" y="0"/>
                <a:ext cx="72" cy="4316"/>
              </a:xfrm>
              <a:custGeom>
                <a:avLst/>
                <a:gdLst/>
                <a:ahLst/>
                <a:cxnLst/>
                <a:pathLst>
                  <a:path w="72" h="4316">
                    <a:moveTo>
                      <a:pt x="0" y="0"/>
                    </a:moveTo>
                    <a:lnTo>
                      <a:pt x="60" y="4316"/>
                    </a:lnTo>
                    <a:lnTo>
                      <a:pt x="72" y="4316"/>
                    </a:lnTo>
                    <a:lnTo>
                      <a:pt x="12" y="0"/>
                    </a:lnTo>
                    <a:lnTo>
                      <a:pt x="0" y="0"/>
                    </a:lnTo>
                    <a:lnTo>
                      <a:pt x="0"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0" name="Freeform 28679"/>
              <p:cNvSpPr/>
              <p:nvPr userDrawn="1"/>
            </p:nvSpPr>
            <p:spPr>
              <a:xfrm>
                <a:off x="3089" y="0"/>
                <a:ext cx="174" cy="4316"/>
              </a:xfrm>
              <a:custGeom>
                <a:avLst/>
                <a:gdLst/>
                <a:ahLst/>
                <a:cxnLst/>
                <a:pathLst>
                  <a:path w="174" h="4316">
                    <a:moveTo>
                      <a:pt x="24" y="0"/>
                    </a:moveTo>
                    <a:lnTo>
                      <a:pt x="12" y="0"/>
                    </a:lnTo>
                    <a:lnTo>
                      <a:pt x="42" y="216"/>
                    </a:lnTo>
                    <a:lnTo>
                      <a:pt x="72" y="444"/>
                    </a:lnTo>
                    <a:lnTo>
                      <a:pt x="96" y="689"/>
                    </a:lnTo>
                    <a:lnTo>
                      <a:pt x="120" y="947"/>
                    </a:lnTo>
                    <a:lnTo>
                      <a:pt x="132" y="1211"/>
                    </a:lnTo>
                    <a:lnTo>
                      <a:pt x="150" y="1487"/>
                    </a:lnTo>
                    <a:lnTo>
                      <a:pt x="156" y="1768"/>
                    </a:lnTo>
                    <a:lnTo>
                      <a:pt x="162" y="2062"/>
                    </a:lnTo>
                    <a:lnTo>
                      <a:pt x="156" y="2644"/>
                    </a:lnTo>
                    <a:lnTo>
                      <a:pt x="126" y="3225"/>
                    </a:lnTo>
                    <a:lnTo>
                      <a:pt x="108" y="3507"/>
                    </a:lnTo>
                    <a:lnTo>
                      <a:pt x="78" y="3788"/>
                    </a:lnTo>
                    <a:lnTo>
                      <a:pt x="42" y="4058"/>
                    </a:lnTo>
                    <a:lnTo>
                      <a:pt x="0" y="4316"/>
                    </a:lnTo>
                    <a:lnTo>
                      <a:pt x="12" y="4316"/>
                    </a:lnTo>
                    <a:lnTo>
                      <a:pt x="54" y="4058"/>
                    </a:lnTo>
                    <a:lnTo>
                      <a:pt x="90" y="3782"/>
                    </a:lnTo>
                    <a:lnTo>
                      <a:pt x="120" y="3507"/>
                    </a:lnTo>
                    <a:lnTo>
                      <a:pt x="138" y="3219"/>
                    </a:lnTo>
                    <a:lnTo>
                      <a:pt x="168" y="2638"/>
                    </a:lnTo>
                    <a:lnTo>
                      <a:pt x="174" y="2056"/>
                    </a:lnTo>
                    <a:lnTo>
                      <a:pt x="168" y="1768"/>
                    </a:lnTo>
                    <a:lnTo>
                      <a:pt x="162" y="1487"/>
                    </a:lnTo>
                    <a:lnTo>
                      <a:pt x="144" y="1211"/>
                    </a:lnTo>
                    <a:lnTo>
                      <a:pt x="132" y="941"/>
                    </a:lnTo>
                    <a:lnTo>
                      <a:pt x="108" y="689"/>
                    </a:lnTo>
                    <a:lnTo>
                      <a:pt x="84" y="444"/>
                    </a:lnTo>
                    <a:lnTo>
                      <a:pt x="54" y="216"/>
                    </a:lnTo>
                    <a:lnTo>
                      <a:pt x="24" y="0"/>
                    </a:lnTo>
                    <a:lnTo>
                      <a:pt x="24"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1" name="Freeform 28680"/>
              <p:cNvSpPr/>
              <p:nvPr userDrawn="1"/>
            </p:nvSpPr>
            <p:spPr>
              <a:xfrm>
                <a:off x="3358" y="0"/>
                <a:ext cx="337" cy="4316"/>
              </a:xfrm>
              <a:custGeom>
                <a:avLst/>
                <a:gdLst/>
                <a:ahLst/>
                <a:cxnLst/>
                <a:pathLst>
                  <a:path w="335" h="4316">
                    <a:moveTo>
                      <a:pt x="329" y="2014"/>
                    </a:moveTo>
                    <a:lnTo>
                      <a:pt x="317" y="1726"/>
                    </a:lnTo>
                    <a:lnTo>
                      <a:pt x="293" y="1445"/>
                    </a:lnTo>
                    <a:lnTo>
                      <a:pt x="263" y="1175"/>
                    </a:lnTo>
                    <a:lnTo>
                      <a:pt x="228" y="917"/>
                    </a:lnTo>
                    <a:lnTo>
                      <a:pt x="186" y="665"/>
                    </a:lnTo>
                    <a:lnTo>
                      <a:pt x="132" y="432"/>
                    </a:lnTo>
                    <a:lnTo>
                      <a:pt x="78" y="204"/>
                    </a:lnTo>
                    <a:lnTo>
                      <a:pt x="12" y="0"/>
                    </a:lnTo>
                    <a:lnTo>
                      <a:pt x="0" y="0"/>
                    </a:lnTo>
                    <a:lnTo>
                      <a:pt x="66" y="204"/>
                    </a:lnTo>
                    <a:lnTo>
                      <a:pt x="120" y="432"/>
                    </a:lnTo>
                    <a:lnTo>
                      <a:pt x="174" y="665"/>
                    </a:lnTo>
                    <a:lnTo>
                      <a:pt x="216" y="917"/>
                    </a:lnTo>
                    <a:lnTo>
                      <a:pt x="251" y="1175"/>
                    </a:lnTo>
                    <a:lnTo>
                      <a:pt x="281" y="1445"/>
                    </a:lnTo>
                    <a:lnTo>
                      <a:pt x="305" y="1726"/>
                    </a:lnTo>
                    <a:lnTo>
                      <a:pt x="317" y="2014"/>
                    </a:lnTo>
                    <a:lnTo>
                      <a:pt x="323" y="2314"/>
                    </a:lnTo>
                    <a:lnTo>
                      <a:pt x="317" y="2608"/>
                    </a:lnTo>
                    <a:lnTo>
                      <a:pt x="305" y="2907"/>
                    </a:lnTo>
                    <a:lnTo>
                      <a:pt x="281" y="3201"/>
                    </a:lnTo>
                    <a:lnTo>
                      <a:pt x="257" y="3489"/>
                    </a:lnTo>
                    <a:lnTo>
                      <a:pt x="216" y="3777"/>
                    </a:lnTo>
                    <a:lnTo>
                      <a:pt x="174" y="4052"/>
                    </a:lnTo>
                    <a:lnTo>
                      <a:pt x="120" y="4316"/>
                    </a:lnTo>
                    <a:lnTo>
                      <a:pt x="132" y="4316"/>
                    </a:lnTo>
                    <a:lnTo>
                      <a:pt x="186" y="4052"/>
                    </a:lnTo>
                    <a:lnTo>
                      <a:pt x="228" y="3777"/>
                    </a:lnTo>
                    <a:lnTo>
                      <a:pt x="269" y="3489"/>
                    </a:lnTo>
                    <a:lnTo>
                      <a:pt x="293" y="3201"/>
                    </a:lnTo>
                    <a:lnTo>
                      <a:pt x="317" y="2907"/>
                    </a:lnTo>
                    <a:lnTo>
                      <a:pt x="329" y="2608"/>
                    </a:lnTo>
                    <a:lnTo>
                      <a:pt x="335" y="2314"/>
                    </a:lnTo>
                    <a:lnTo>
                      <a:pt x="329" y="2014"/>
                    </a:lnTo>
                    <a:lnTo>
                      <a:pt x="329" y="2014"/>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2" name="Freeform 28681"/>
              <p:cNvSpPr/>
              <p:nvPr userDrawn="1"/>
            </p:nvSpPr>
            <p:spPr>
              <a:xfrm>
                <a:off x="3676" y="0"/>
                <a:ext cx="427" cy="4316"/>
              </a:xfrm>
              <a:custGeom>
                <a:avLst/>
                <a:gdLst/>
                <a:ahLst/>
                <a:cxnLst/>
                <a:pathLst>
                  <a:path w="425" h="4316">
                    <a:moveTo>
                      <a:pt x="413" y="1924"/>
                    </a:moveTo>
                    <a:lnTo>
                      <a:pt x="395" y="1690"/>
                    </a:lnTo>
                    <a:lnTo>
                      <a:pt x="365" y="1457"/>
                    </a:lnTo>
                    <a:lnTo>
                      <a:pt x="329" y="1229"/>
                    </a:lnTo>
                    <a:lnTo>
                      <a:pt x="281" y="1001"/>
                    </a:lnTo>
                    <a:lnTo>
                      <a:pt x="227" y="761"/>
                    </a:lnTo>
                    <a:lnTo>
                      <a:pt x="162" y="522"/>
                    </a:lnTo>
                    <a:lnTo>
                      <a:pt x="90" y="270"/>
                    </a:lnTo>
                    <a:lnTo>
                      <a:pt x="12" y="0"/>
                    </a:lnTo>
                    <a:lnTo>
                      <a:pt x="0" y="0"/>
                    </a:lnTo>
                    <a:lnTo>
                      <a:pt x="84" y="270"/>
                    </a:lnTo>
                    <a:lnTo>
                      <a:pt x="156" y="522"/>
                    </a:lnTo>
                    <a:lnTo>
                      <a:pt x="216" y="767"/>
                    </a:lnTo>
                    <a:lnTo>
                      <a:pt x="275" y="1001"/>
                    </a:lnTo>
                    <a:lnTo>
                      <a:pt x="317" y="1235"/>
                    </a:lnTo>
                    <a:lnTo>
                      <a:pt x="353" y="1463"/>
                    </a:lnTo>
                    <a:lnTo>
                      <a:pt x="383" y="1690"/>
                    </a:lnTo>
                    <a:lnTo>
                      <a:pt x="401" y="1924"/>
                    </a:lnTo>
                    <a:lnTo>
                      <a:pt x="413" y="2188"/>
                    </a:lnTo>
                    <a:lnTo>
                      <a:pt x="407" y="2458"/>
                    </a:lnTo>
                    <a:lnTo>
                      <a:pt x="395" y="2733"/>
                    </a:lnTo>
                    <a:lnTo>
                      <a:pt x="365" y="3021"/>
                    </a:lnTo>
                    <a:lnTo>
                      <a:pt x="329" y="3321"/>
                    </a:lnTo>
                    <a:lnTo>
                      <a:pt x="275" y="3639"/>
                    </a:lnTo>
                    <a:lnTo>
                      <a:pt x="204" y="3968"/>
                    </a:lnTo>
                    <a:lnTo>
                      <a:pt x="126" y="4316"/>
                    </a:lnTo>
                    <a:lnTo>
                      <a:pt x="138" y="4316"/>
                    </a:lnTo>
                    <a:lnTo>
                      <a:pt x="216" y="3968"/>
                    </a:lnTo>
                    <a:lnTo>
                      <a:pt x="287" y="3639"/>
                    </a:lnTo>
                    <a:lnTo>
                      <a:pt x="341" y="3321"/>
                    </a:lnTo>
                    <a:lnTo>
                      <a:pt x="377" y="3021"/>
                    </a:lnTo>
                    <a:lnTo>
                      <a:pt x="407" y="2733"/>
                    </a:lnTo>
                    <a:lnTo>
                      <a:pt x="419" y="2458"/>
                    </a:lnTo>
                    <a:lnTo>
                      <a:pt x="425" y="2188"/>
                    </a:lnTo>
                    <a:lnTo>
                      <a:pt x="413" y="1924"/>
                    </a:lnTo>
                    <a:lnTo>
                      <a:pt x="413" y="1924"/>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3" name="Freeform 28682"/>
              <p:cNvSpPr/>
              <p:nvPr userDrawn="1"/>
            </p:nvSpPr>
            <p:spPr>
              <a:xfrm>
                <a:off x="3946" y="0"/>
                <a:ext cx="558" cy="4316"/>
              </a:xfrm>
              <a:custGeom>
                <a:avLst/>
                <a:gdLst/>
                <a:ahLst/>
                <a:cxnLst/>
                <a:pathLst>
                  <a:path w="556" h="4316">
                    <a:moveTo>
                      <a:pt x="556" y="2020"/>
                    </a:moveTo>
                    <a:lnTo>
                      <a:pt x="538" y="1732"/>
                    </a:lnTo>
                    <a:lnTo>
                      <a:pt x="503" y="1445"/>
                    </a:lnTo>
                    <a:lnTo>
                      <a:pt x="455" y="1175"/>
                    </a:lnTo>
                    <a:lnTo>
                      <a:pt x="395" y="911"/>
                    </a:lnTo>
                    <a:lnTo>
                      <a:pt x="317" y="659"/>
                    </a:lnTo>
                    <a:lnTo>
                      <a:pt x="228" y="426"/>
                    </a:lnTo>
                    <a:lnTo>
                      <a:pt x="126" y="204"/>
                    </a:lnTo>
                    <a:lnTo>
                      <a:pt x="12" y="0"/>
                    </a:lnTo>
                    <a:lnTo>
                      <a:pt x="0" y="0"/>
                    </a:lnTo>
                    <a:lnTo>
                      <a:pt x="114" y="204"/>
                    </a:lnTo>
                    <a:lnTo>
                      <a:pt x="216" y="426"/>
                    </a:lnTo>
                    <a:lnTo>
                      <a:pt x="305" y="659"/>
                    </a:lnTo>
                    <a:lnTo>
                      <a:pt x="383" y="911"/>
                    </a:lnTo>
                    <a:lnTo>
                      <a:pt x="443" y="1175"/>
                    </a:lnTo>
                    <a:lnTo>
                      <a:pt x="491" y="1445"/>
                    </a:lnTo>
                    <a:lnTo>
                      <a:pt x="526" y="1732"/>
                    </a:lnTo>
                    <a:lnTo>
                      <a:pt x="544" y="2020"/>
                    </a:lnTo>
                    <a:lnTo>
                      <a:pt x="544" y="2326"/>
                    </a:lnTo>
                    <a:lnTo>
                      <a:pt x="532" y="2632"/>
                    </a:lnTo>
                    <a:lnTo>
                      <a:pt x="503" y="2931"/>
                    </a:lnTo>
                    <a:lnTo>
                      <a:pt x="455" y="3225"/>
                    </a:lnTo>
                    <a:lnTo>
                      <a:pt x="389" y="3513"/>
                    </a:lnTo>
                    <a:lnTo>
                      <a:pt x="311" y="3788"/>
                    </a:lnTo>
                    <a:lnTo>
                      <a:pt x="216" y="4058"/>
                    </a:lnTo>
                    <a:lnTo>
                      <a:pt x="102" y="4316"/>
                    </a:lnTo>
                    <a:lnTo>
                      <a:pt x="114" y="4316"/>
                    </a:lnTo>
                    <a:lnTo>
                      <a:pt x="228" y="4058"/>
                    </a:lnTo>
                    <a:lnTo>
                      <a:pt x="323" y="3788"/>
                    </a:lnTo>
                    <a:lnTo>
                      <a:pt x="401" y="3513"/>
                    </a:lnTo>
                    <a:lnTo>
                      <a:pt x="467" y="3225"/>
                    </a:lnTo>
                    <a:lnTo>
                      <a:pt x="515" y="2931"/>
                    </a:lnTo>
                    <a:lnTo>
                      <a:pt x="544" y="2632"/>
                    </a:lnTo>
                    <a:lnTo>
                      <a:pt x="556" y="2326"/>
                    </a:lnTo>
                    <a:lnTo>
                      <a:pt x="556" y="2020"/>
                    </a:lnTo>
                    <a:lnTo>
                      <a:pt x="556" y="202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4" name="Freeform 28683"/>
              <p:cNvSpPr/>
              <p:nvPr userDrawn="1"/>
            </p:nvSpPr>
            <p:spPr>
              <a:xfrm>
                <a:off x="4246" y="0"/>
                <a:ext cx="690" cy="4316"/>
              </a:xfrm>
              <a:custGeom>
                <a:avLst/>
                <a:gdLst/>
                <a:ahLst/>
                <a:cxnLst/>
                <a:pathLst>
                  <a:path w="688" h="4316">
                    <a:moveTo>
                      <a:pt x="688" y="2086"/>
                    </a:moveTo>
                    <a:lnTo>
                      <a:pt x="670" y="1810"/>
                    </a:lnTo>
                    <a:lnTo>
                      <a:pt x="634" y="1541"/>
                    </a:lnTo>
                    <a:lnTo>
                      <a:pt x="574" y="1271"/>
                    </a:lnTo>
                    <a:lnTo>
                      <a:pt x="497" y="1007"/>
                    </a:lnTo>
                    <a:lnTo>
                      <a:pt x="401" y="749"/>
                    </a:lnTo>
                    <a:lnTo>
                      <a:pt x="293" y="492"/>
                    </a:lnTo>
                    <a:lnTo>
                      <a:pt x="162" y="240"/>
                    </a:lnTo>
                    <a:lnTo>
                      <a:pt x="12" y="0"/>
                    </a:lnTo>
                    <a:lnTo>
                      <a:pt x="0" y="0"/>
                    </a:lnTo>
                    <a:lnTo>
                      <a:pt x="150" y="240"/>
                    </a:lnTo>
                    <a:lnTo>
                      <a:pt x="281" y="492"/>
                    </a:lnTo>
                    <a:lnTo>
                      <a:pt x="389" y="749"/>
                    </a:lnTo>
                    <a:lnTo>
                      <a:pt x="485" y="1007"/>
                    </a:lnTo>
                    <a:lnTo>
                      <a:pt x="562" y="1271"/>
                    </a:lnTo>
                    <a:lnTo>
                      <a:pt x="622" y="1541"/>
                    </a:lnTo>
                    <a:lnTo>
                      <a:pt x="658" y="1810"/>
                    </a:lnTo>
                    <a:lnTo>
                      <a:pt x="676" y="2086"/>
                    </a:lnTo>
                    <a:lnTo>
                      <a:pt x="676" y="2368"/>
                    </a:lnTo>
                    <a:lnTo>
                      <a:pt x="658" y="2650"/>
                    </a:lnTo>
                    <a:lnTo>
                      <a:pt x="616" y="2931"/>
                    </a:lnTo>
                    <a:lnTo>
                      <a:pt x="556" y="3213"/>
                    </a:lnTo>
                    <a:lnTo>
                      <a:pt x="473" y="3495"/>
                    </a:lnTo>
                    <a:lnTo>
                      <a:pt x="371" y="3777"/>
                    </a:lnTo>
                    <a:lnTo>
                      <a:pt x="251" y="4046"/>
                    </a:lnTo>
                    <a:lnTo>
                      <a:pt x="114" y="4316"/>
                    </a:lnTo>
                    <a:lnTo>
                      <a:pt x="126" y="4316"/>
                    </a:lnTo>
                    <a:lnTo>
                      <a:pt x="263" y="4046"/>
                    </a:lnTo>
                    <a:lnTo>
                      <a:pt x="383" y="3777"/>
                    </a:lnTo>
                    <a:lnTo>
                      <a:pt x="485" y="3495"/>
                    </a:lnTo>
                    <a:lnTo>
                      <a:pt x="568" y="3219"/>
                    </a:lnTo>
                    <a:lnTo>
                      <a:pt x="628" y="2937"/>
                    </a:lnTo>
                    <a:lnTo>
                      <a:pt x="670" y="2656"/>
                    </a:lnTo>
                    <a:lnTo>
                      <a:pt x="688" y="2368"/>
                    </a:lnTo>
                    <a:lnTo>
                      <a:pt x="688" y="2086"/>
                    </a:lnTo>
                    <a:lnTo>
                      <a:pt x="688" y="2086"/>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5" name="Freeform 28684"/>
              <p:cNvSpPr/>
              <p:nvPr userDrawn="1"/>
            </p:nvSpPr>
            <p:spPr>
              <a:xfrm>
                <a:off x="4522" y="0"/>
                <a:ext cx="864" cy="4316"/>
              </a:xfrm>
              <a:custGeom>
                <a:avLst/>
                <a:gdLst/>
                <a:ahLst/>
                <a:cxnLst/>
                <a:pathLst>
                  <a:path w="861" h="4316">
                    <a:moveTo>
                      <a:pt x="855" y="2128"/>
                    </a:moveTo>
                    <a:lnTo>
                      <a:pt x="831" y="1834"/>
                    </a:lnTo>
                    <a:lnTo>
                      <a:pt x="808" y="1684"/>
                    </a:lnTo>
                    <a:lnTo>
                      <a:pt x="784" y="1541"/>
                    </a:lnTo>
                    <a:lnTo>
                      <a:pt x="748" y="1397"/>
                    </a:lnTo>
                    <a:lnTo>
                      <a:pt x="712" y="1253"/>
                    </a:lnTo>
                    <a:lnTo>
                      <a:pt x="664" y="1115"/>
                    </a:lnTo>
                    <a:lnTo>
                      <a:pt x="610" y="977"/>
                    </a:lnTo>
                    <a:lnTo>
                      <a:pt x="491" y="719"/>
                    </a:lnTo>
                    <a:lnTo>
                      <a:pt x="353" y="468"/>
                    </a:lnTo>
                    <a:lnTo>
                      <a:pt x="192" y="228"/>
                    </a:lnTo>
                    <a:lnTo>
                      <a:pt x="12" y="0"/>
                    </a:lnTo>
                    <a:lnTo>
                      <a:pt x="0" y="0"/>
                    </a:lnTo>
                    <a:lnTo>
                      <a:pt x="180" y="228"/>
                    </a:lnTo>
                    <a:lnTo>
                      <a:pt x="341" y="468"/>
                    </a:lnTo>
                    <a:lnTo>
                      <a:pt x="479" y="719"/>
                    </a:lnTo>
                    <a:lnTo>
                      <a:pt x="598" y="983"/>
                    </a:lnTo>
                    <a:lnTo>
                      <a:pt x="652" y="1121"/>
                    </a:lnTo>
                    <a:lnTo>
                      <a:pt x="700" y="1259"/>
                    </a:lnTo>
                    <a:lnTo>
                      <a:pt x="736" y="1403"/>
                    </a:lnTo>
                    <a:lnTo>
                      <a:pt x="772" y="1547"/>
                    </a:lnTo>
                    <a:lnTo>
                      <a:pt x="802" y="1690"/>
                    </a:lnTo>
                    <a:lnTo>
                      <a:pt x="819" y="1834"/>
                    </a:lnTo>
                    <a:lnTo>
                      <a:pt x="837" y="1984"/>
                    </a:lnTo>
                    <a:lnTo>
                      <a:pt x="843" y="2128"/>
                    </a:lnTo>
                    <a:lnTo>
                      <a:pt x="849" y="2278"/>
                    </a:lnTo>
                    <a:lnTo>
                      <a:pt x="843" y="2428"/>
                    </a:lnTo>
                    <a:lnTo>
                      <a:pt x="831" y="2572"/>
                    </a:lnTo>
                    <a:lnTo>
                      <a:pt x="819" y="2721"/>
                    </a:lnTo>
                    <a:lnTo>
                      <a:pt x="796" y="2865"/>
                    </a:lnTo>
                    <a:lnTo>
                      <a:pt x="766" y="3015"/>
                    </a:lnTo>
                    <a:lnTo>
                      <a:pt x="724" y="3159"/>
                    </a:lnTo>
                    <a:lnTo>
                      <a:pt x="682" y="3303"/>
                    </a:lnTo>
                    <a:lnTo>
                      <a:pt x="586" y="3567"/>
                    </a:lnTo>
                    <a:lnTo>
                      <a:pt x="473" y="3824"/>
                    </a:lnTo>
                    <a:lnTo>
                      <a:pt x="335" y="4076"/>
                    </a:lnTo>
                    <a:lnTo>
                      <a:pt x="180" y="4316"/>
                    </a:lnTo>
                    <a:lnTo>
                      <a:pt x="192" y="4316"/>
                    </a:lnTo>
                    <a:lnTo>
                      <a:pt x="347" y="4076"/>
                    </a:lnTo>
                    <a:lnTo>
                      <a:pt x="485" y="3824"/>
                    </a:lnTo>
                    <a:lnTo>
                      <a:pt x="598" y="3573"/>
                    </a:lnTo>
                    <a:lnTo>
                      <a:pt x="694" y="3309"/>
                    </a:lnTo>
                    <a:lnTo>
                      <a:pt x="736" y="3165"/>
                    </a:lnTo>
                    <a:lnTo>
                      <a:pt x="778" y="3021"/>
                    </a:lnTo>
                    <a:lnTo>
                      <a:pt x="808" y="2871"/>
                    </a:lnTo>
                    <a:lnTo>
                      <a:pt x="831" y="2727"/>
                    </a:lnTo>
                    <a:lnTo>
                      <a:pt x="843" y="2578"/>
                    </a:lnTo>
                    <a:lnTo>
                      <a:pt x="855" y="2428"/>
                    </a:lnTo>
                    <a:lnTo>
                      <a:pt x="861" y="2278"/>
                    </a:lnTo>
                    <a:lnTo>
                      <a:pt x="855" y="2128"/>
                    </a:lnTo>
                    <a:lnTo>
                      <a:pt x="855" y="212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6" name="Freeform 28685"/>
              <p:cNvSpPr/>
              <p:nvPr userDrawn="1"/>
            </p:nvSpPr>
            <p:spPr>
              <a:xfrm>
                <a:off x="2399" y="0"/>
                <a:ext cx="150" cy="4316"/>
              </a:xfrm>
              <a:custGeom>
                <a:avLst/>
                <a:gdLst/>
                <a:ahLst/>
                <a:cxnLst/>
                <a:pathLst>
                  <a:path w="149" h="4316">
                    <a:moveTo>
                      <a:pt x="18" y="1942"/>
                    </a:moveTo>
                    <a:lnTo>
                      <a:pt x="30" y="1630"/>
                    </a:lnTo>
                    <a:lnTo>
                      <a:pt x="42" y="1331"/>
                    </a:lnTo>
                    <a:lnTo>
                      <a:pt x="59" y="1055"/>
                    </a:lnTo>
                    <a:lnTo>
                      <a:pt x="77" y="791"/>
                    </a:lnTo>
                    <a:lnTo>
                      <a:pt x="83" y="671"/>
                    </a:lnTo>
                    <a:lnTo>
                      <a:pt x="95" y="557"/>
                    </a:lnTo>
                    <a:lnTo>
                      <a:pt x="107" y="444"/>
                    </a:lnTo>
                    <a:lnTo>
                      <a:pt x="113" y="342"/>
                    </a:lnTo>
                    <a:lnTo>
                      <a:pt x="125" y="246"/>
                    </a:lnTo>
                    <a:lnTo>
                      <a:pt x="131" y="156"/>
                    </a:lnTo>
                    <a:lnTo>
                      <a:pt x="143" y="72"/>
                    </a:lnTo>
                    <a:lnTo>
                      <a:pt x="149" y="0"/>
                    </a:lnTo>
                    <a:lnTo>
                      <a:pt x="137" y="0"/>
                    </a:lnTo>
                    <a:lnTo>
                      <a:pt x="131" y="72"/>
                    </a:lnTo>
                    <a:lnTo>
                      <a:pt x="119" y="156"/>
                    </a:lnTo>
                    <a:lnTo>
                      <a:pt x="113" y="246"/>
                    </a:lnTo>
                    <a:lnTo>
                      <a:pt x="101" y="342"/>
                    </a:lnTo>
                    <a:lnTo>
                      <a:pt x="95" y="444"/>
                    </a:lnTo>
                    <a:lnTo>
                      <a:pt x="83" y="557"/>
                    </a:lnTo>
                    <a:lnTo>
                      <a:pt x="71" y="671"/>
                    </a:lnTo>
                    <a:lnTo>
                      <a:pt x="65" y="791"/>
                    </a:lnTo>
                    <a:lnTo>
                      <a:pt x="48" y="1055"/>
                    </a:lnTo>
                    <a:lnTo>
                      <a:pt x="30" y="1331"/>
                    </a:lnTo>
                    <a:lnTo>
                      <a:pt x="18" y="1630"/>
                    </a:lnTo>
                    <a:lnTo>
                      <a:pt x="6" y="1942"/>
                    </a:lnTo>
                    <a:lnTo>
                      <a:pt x="0" y="2278"/>
                    </a:lnTo>
                    <a:lnTo>
                      <a:pt x="6" y="2602"/>
                    </a:lnTo>
                    <a:lnTo>
                      <a:pt x="12" y="2919"/>
                    </a:lnTo>
                    <a:lnTo>
                      <a:pt x="24" y="3219"/>
                    </a:lnTo>
                    <a:lnTo>
                      <a:pt x="36" y="3513"/>
                    </a:lnTo>
                    <a:lnTo>
                      <a:pt x="59" y="3794"/>
                    </a:lnTo>
                    <a:lnTo>
                      <a:pt x="89" y="4058"/>
                    </a:lnTo>
                    <a:lnTo>
                      <a:pt x="125" y="4316"/>
                    </a:lnTo>
                    <a:lnTo>
                      <a:pt x="137" y="4316"/>
                    </a:lnTo>
                    <a:lnTo>
                      <a:pt x="101" y="4058"/>
                    </a:lnTo>
                    <a:lnTo>
                      <a:pt x="71" y="3794"/>
                    </a:lnTo>
                    <a:lnTo>
                      <a:pt x="48" y="3513"/>
                    </a:lnTo>
                    <a:lnTo>
                      <a:pt x="36" y="3225"/>
                    </a:lnTo>
                    <a:lnTo>
                      <a:pt x="24" y="2919"/>
                    </a:lnTo>
                    <a:lnTo>
                      <a:pt x="18" y="2608"/>
                    </a:lnTo>
                    <a:lnTo>
                      <a:pt x="12" y="2278"/>
                    </a:lnTo>
                    <a:lnTo>
                      <a:pt x="18" y="1942"/>
                    </a:lnTo>
                    <a:lnTo>
                      <a:pt x="18" y="1942"/>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7" name="Freeform 28686"/>
              <p:cNvSpPr/>
              <p:nvPr userDrawn="1"/>
            </p:nvSpPr>
            <p:spPr>
              <a:xfrm>
                <a:off x="1967" y="0"/>
                <a:ext cx="300" cy="4316"/>
              </a:xfrm>
              <a:custGeom>
                <a:avLst/>
                <a:gdLst/>
                <a:ahLst/>
                <a:cxnLst/>
                <a:pathLst>
                  <a:path w="299" h="4316">
                    <a:moveTo>
                      <a:pt x="18" y="2062"/>
                    </a:moveTo>
                    <a:lnTo>
                      <a:pt x="30" y="1750"/>
                    </a:lnTo>
                    <a:lnTo>
                      <a:pt x="54" y="1451"/>
                    </a:lnTo>
                    <a:lnTo>
                      <a:pt x="84" y="1169"/>
                    </a:lnTo>
                    <a:lnTo>
                      <a:pt x="126" y="899"/>
                    </a:lnTo>
                    <a:lnTo>
                      <a:pt x="162" y="641"/>
                    </a:lnTo>
                    <a:lnTo>
                      <a:pt x="209" y="408"/>
                    </a:lnTo>
                    <a:lnTo>
                      <a:pt x="251" y="192"/>
                    </a:lnTo>
                    <a:lnTo>
                      <a:pt x="299" y="0"/>
                    </a:lnTo>
                    <a:lnTo>
                      <a:pt x="287" y="0"/>
                    </a:lnTo>
                    <a:lnTo>
                      <a:pt x="239" y="192"/>
                    </a:lnTo>
                    <a:lnTo>
                      <a:pt x="198" y="408"/>
                    </a:lnTo>
                    <a:lnTo>
                      <a:pt x="156" y="641"/>
                    </a:lnTo>
                    <a:lnTo>
                      <a:pt x="114" y="899"/>
                    </a:lnTo>
                    <a:lnTo>
                      <a:pt x="78" y="1169"/>
                    </a:lnTo>
                    <a:lnTo>
                      <a:pt x="48" y="1451"/>
                    </a:lnTo>
                    <a:lnTo>
                      <a:pt x="24" y="1750"/>
                    </a:lnTo>
                    <a:lnTo>
                      <a:pt x="6" y="2062"/>
                    </a:lnTo>
                    <a:lnTo>
                      <a:pt x="0" y="2374"/>
                    </a:lnTo>
                    <a:lnTo>
                      <a:pt x="12" y="2674"/>
                    </a:lnTo>
                    <a:lnTo>
                      <a:pt x="30" y="2973"/>
                    </a:lnTo>
                    <a:lnTo>
                      <a:pt x="54" y="3255"/>
                    </a:lnTo>
                    <a:lnTo>
                      <a:pt x="96" y="3537"/>
                    </a:lnTo>
                    <a:lnTo>
                      <a:pt x="144" y="3806"/>
                    </a:lnTo>
                    <a:lnTo>
                      <a:pt x="203" y="4064"/>
                    </a:lnTo>
                    <a:lnTo>
                      <a:pt x="275" y="4316"/>
                    </a:lnTo>
                    <a:lnTo>
                      <a:pt x="287" y="4316"/>
                    </a:lnTo>
                    <a:lnTo>
                      <a:pt x="215" y="4064"/>
                    </a:lnTo>
                    <a:lnTo>
                      <a:pt x="156" y="3806"/>
                    </a:lnTo>
                    <a:lnTo>
                      <a:pt x="108" y="3537"/>
                    </a:lnTo>
                    <a:lnTo>
                      <a:pt x="66" y="3261"/>
                    </a:lnTo>
                    <a:lnTo>
                      <a:pt x="42" y="2973"/>
                    </a:lnTo>
                    <a:lnTo>
                      <a:pt x="24" y="2680"/>
                    </a:lnTo>
                    <a:lnTo>
                      <a:pt x="12" y="2374"/>
                    </a:lnTo>
                    <a:lnTo>
                      <a:pt x="18" y="2062"/>
                    </a:lnTo>
                    <a:lnTo>
                      <a:pt x="18" y="2062"/>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8" name="Freeform 28687"/>
              <p:cNvSpPr/>
              <p:nvPr userDrawn="1"/>
            </p:nvSpPr>
            <p:spPr>
              <a:xfrm>
                <a:off x="1566" y="0"/>
                <a:ext cx="425" cy="4316"/>
              </a:xfrm>
              <a:custGeom>
                <a:avLst/>
                <a:gdLst/>
                <a:ahLst/>
                <a:cxnLst/>
                <a:pathLst>
                  <a:path w="424" h="4316">
                    <a:moveTo>
                      <a:pt x="424" y="0"/>
                    </a:moveTo>
                    <a:lnTo>
                      <a:pt x="412" y="0"/>
                    </a:lnTo>
                    <a:lnTo>
                      <a:pt x="316" y="222"/>
                    </a:lnTo>
                    <a:lnTo>
                      <a:pt x="239" y="462"/>
                    </a:lnTo>
                    <a:lnTo>
                      <a:pt x="167" y="707"/>
                    </a:lnTo>
                    <a:lnTo>
                      <a:pt x="107" y="971"/>
                    </a:lnTo>
                    <a:lnTo>
                      <a:pt x="65" y="1247"/>
                    </a:lnTo>
                    <a:lnTo>
                      <a:pt x="29" y="1529"/>
                    </a:lnTo>
                    <a:lnTo>
                      <a:pt x="6" y="1822"/>
                    </a:lnTo>
                    <a:lnTo>
                      <a:pt x="0" y="2122"/>
                    </a:lnTo>
                    <a:lnTo>
                      <a:pt x="6" y="2404"/>
                    </a:lnTo>
                    <a:lnTo>
                      <a:pt x="24" y="2686"/>
                    </a:lnTo>
                    <a:lnTo>
                      <a:pt x="47" y="2961"/>
                    </a:lnTo>
                    <a:lnTo>
                      <a:pt x="89" y="3243"/>
                    </a:lnTo>
                    <a:lnTo>
                      <a:pt x="137" y="3519"/>
                    </a:lnTo>
                    <a:lnTo>
                      <a:pt x="197" y="3788"/>
                    </a:lnTo>
                    <a:lnTo>
                      <a:pt x="269" y="4058"/>
                    </a:lnTo>
                    <a:lnTo>
                      <a:pt x="346" y="4316"/>
                    </a:lnTo>
                    <a:lnTo>
                      <a:pt x="358" y="4316"/>
                    </a:lnTo>
                    <a:lnTo>
                      <a:pt x="281" y="4058"/>
                    </a:lnTo>
                    <a:lnTo>
                      <a:pt x="209" y="3788"/>
                    </a:lnTo>
                    <a:lnTo>
                      <a:pt x="149" y="3519"/>
                    </a:lnTo>
                    <a:lnTo>
                      <a:pt x="101" y="3243"/>
                    </a:lnTo>
                    <a:lnTo>
                      <a:pt x="59" y="2961"/>
                    </a:lnTo>
                    <a:lnTo>
                      <a:pt x="35" y="2686"/>
                    </a:lnTo>
                    <a:lnTo>
                      <a:pt x="18" y="2404"/>
                    </a:lnTo>
                    <a:lnTo>
                      <a:pt x="12" y="2122"/>
                    </a:lnTo>
                    <a:lnTo>
                      <a:pt x="18" y="1822"/>
                    </a:lnTo>
                    <a:lnTo>
                      <a:pt x="41" y="1529"/>
                    </a:lnTo>
                    <a:lnTo>
                      <a:pt x="71" y="1247"/>
                    </a:lnTo>
                    <a:lnTo>
                      <a:pt x="119" y="971"/>
                    </a:lnTo>
                    <a:lnTo>
                      <a:pt x="179" y="707"/>
                    </a:lnTo>
                    <a:lnTo>
                      <a:pt x="245" y="462"/>
                    </a:lnTo>
                    <a:lnTo>
                      <a:pt x="328" y="222"/>
                    </a:lnTo>
                    <a:lnTo>
                      <a:pt x="424" y="0"/>
                    </a:lnTo>
                    <a:lnTo>
                      <a:pt x="424" y="0"/>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89" name="Freeform 28688"/>
              <p:cNvSpPr/>
              <p:nvPr userDrawn="1"/>
            </p:nvSpPr>
            <p:spPr>
              <a:xfrm>
                <a:off x="1128" y="0"/>
                <a:ext cx="575" cy="4316"/>
              </a:xfrm>
              <a:custGeom>
                <a:avLst/>
                <a:gdLst/>
                <a:ahLst/>
                <a:cxnLst/>
                <a:pathLst>
                  <a:path w="574" h="4316">
                    <a:moveTo>
                      <a:pt x="12" y="2146"/>
                    </a:moveTo>
                    <a:lnTo>
                      <a:pt x="24" y="1846"/>
                    </a:lnTo>
                    <a:lnTo>
                      <a:pt x="54" y="1559"/>
                    </a:lnTo>
                    <a:lnTo>
                      <a:pt x="96" y="1277"/>
                    </a:lnTo>
                    <a:lnTo>
                      <a:pt x="162" y="1001"/>
                    </a:lnTo>
                    <a:lnTo>
                      <a:pt x="239" y="731"/>
                    </a:lnTo>
                    <a:lnTo>
                      <a:pt x="335" y="480"/>
                    </a:lnTo>
                    <a:lnTo>
                      <a:pt x="449" y="234"/>
                    </a:lnTo>
                    <a:lnTo>
                      <a:pt x="574" y="0"/>
                    </a:lnTo>
                    <a:lnTo>
                      <a:pt x="562" y="0"/>
                    </a:lnTo>
                    <a:lnTo>
                      <a:pt x="437" y="234"/>
                    </a:lnTo>
                    <a:lnTo>
                      <a:pt x="323" y="480"/>
                    </a:lnTo>
                    <a:lnTo>
                      <a:pt x="227" y="737"/>
                    </a:lnTo>
                    <a:lnTo>
                      <a:pt x="150" y="1001"/>
                    </a:lnTo>
                    <a:lnTo>
                      <a:pt x="84" y="1277"/>
                    </a:lnTo>
                    <a:lnTo>
                      <a:pt x="42" y="1559"/>
                    </a:lnTo>
                    <a:lnTo>
                      <a:pt x="12" y="1852"/>
                    </a:lnTo>
                    <a:lnTo>
                      <a:pt x="0" y="2146"/>
                    </a:lnTo>
                    <a:lnTo>
                      <a:pt x="6" y="2434"/>
                    </a:lnTo>
                    <a:lnTo>
                      <a:pt x="30" y="2715"/>
                    </a:lnTo>
                    <a:lnTo>
                      <a:pt x="66" y="2997"/>
                    </a:lnTo>
                    <a:lnTo>
                      <a:pt x="120" y="3273"/>
                    </a:lnTo>
                    <a:lnTo>
                      <a:pt x="191" y="3549"/>
                    </a:lnTo>
                    <a:lnTo>
                      <a:pt x="275" y="3812"/>
                    </a:lnTo>
                    <a:lnTo>
                      <a:pt x="371" y="4070"/>
                    </a:lnTo>
                    <a:lnTo>
                      <a:pt x="484" y="4316"/>
                    </a:lnTo>
                    <a:lnTo>
                      <a:pt x="496" y="4316"/>
                    </a:lnTo>
                    <a:lnTo>
                      <a:pt x="383" y="4070"/>
                    </a:lnTo>
                    <a:lnTo>
                      <a:pt x="287" y="3812"/>
                    </a:lnTo>
                    <a:lnTo>
                      <a:pt x="203" y="3549"/>
                    </a:lnTo>
                    <a:lnTo>
                      <a:pt x="132" y="3273"/>
                    </a:lnTo>
                    <a:lnTo>
                      <a:pt x="78" y="2997"/>
                    </a:lnTo>
                    <a:lnTo>
                      <a:pt x="42" y="2715"/>
                    </a:lnTo>
                    <a:lnTo>
                      <a:pt x="18" y="2434"/>
                    </a:lnTo>
                    <a:lnTo>
                      <a:pt x="12" y="2146"/>
                    </a:lnTo>
                    <a:lnTo>
                      <a:pt x="12" y="2146"/>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90" name="Freeform 28689"/>
              <p:cNvSpPr/>
              <p:nvPr userDrawn="1"/>
            </p:nvSpPr>
            <p:spPr>
              <a:xfrm>
                <a:off x="702" y="0"/>
                <a:ext cx="737" cy="4316"/>
              </a:xfrm>
              <a:custGeom>
                <a:avLst/>
                <a:gdLst/>
                <a:ahLst/>
                <a:cxnLst/>
                <a:pathLst>
                  <a:path w="735" h="4316">
                    <a:moveTo>
                      <a:pt x="12" y="2098"/>
                    </a:moveTo>
                    <a:lnTo>
                      <a:pt x="29" y="1798"/>
                    </a:lnTo>
                    <a:lnTo>
                      <a:pt x="71" y="1505"/>
                    </a:lnTo>
                    <a:lnTo>
                      <a:pt x="131" y="1223"/>
                    </a:lnTo>
                    <a:lnTo>
                      <a:pt x="215" y="941"/>
                    </a:lnTo>
                    <a:lnTo>
                      <a:pt x="316" y="689"/>
                    </a:lnTo>
                    <a:lnTo>
                      <a:pt x="442" y="444"/>
                    </a:lnTo>
                    <a:lnTo>
                      <a:pt x="580" y="216"/>
                    </a:lnTo>
                    <a:lnTo>
                      <a:pt x="735" y="0"/>
                    </a:lnTo>
                    <a:lnTo>
                      <a:pt x="723" y="0"/>
                    </a:lnTo>
                    <a:lnTo>
                      <a:pt x="568" y="210"/>
                    </a:lnTo>
                    <a:lnTo>
                      <a:pt x="430" y="438"/>
                    </a:lnTo>
                    <a:lnTo>
                      <a:pt x="311" y="683"/>
                    </a:lnTo>
                    <a:lnTo>
                      <a:pt x="209" y="941"/>
                    </a:lnTo>
                    <a:lnTo>
                      <a:pt x="125" y="1217"/>
                    </a:lnTo>
                    <a:lnTo>
                      <a:pt x="59" y="1505"/>
                    </a:lnTo>
                    <a:lnTo>
                      <a:pt x="18" y="1798"/>
                    </a:lnTo>
                    <a:lnTo>
                      <a:pt x="0" y="2098"/>
                    </a:lnTo>
                    <a:lnTo>
                      <a:pt x="6" y="2404"/>
                    </a:lnTo>
                    <a:lnTo>
                      <a:pt x="29" y="2709"/>
                    </a:lnTo>
                    <a:lnTo>
                      <a:pt x="77" y="3015"/>
                    </a:lnTo>
                    <a:lnTo>
                      <a:pt x="149" y="3315"/>
                    </a:lnTo>
                    <a:lnTo>
                      <a:pt x="227" y="3573"/>
                    </a:lnTo>
                    <a:lnTo>
                      <a:pt x="316" y="3824"/>
                    </a:lnTo>
                    <a:lnTo>
                      <a:pt x="424" y="4076"/>
                    </a:lnTo>
                    <a:lnTo>
                      <a:pt x="544" y="4316"/>
                    </a:lnTo>
                    <a:lnTo>
                      <a:pt x="556" y="4316"/>
                    </a:lnTo>
                    <a:lnTo>
                      <a:pt x="436" y="4076"/>
                    </a:lnTo>
                    <a:lnTo>
                      <a:pt x="328" y="3824"/>
                    </a:lnTo>
                    <a:lnTo>
                      <a:pt x="239" y="3573"/>
                    </a:lnTo>
                    <a:lnTo>
                      <a:pt x="161" y="3315"/>
                    </a:lnTo>
                    <a:lnTo>
                      <a:pt x="89" y="3015"/>
                    </a:lnTo>
                    <a:lnTo>
                      <a:pt x="41" y="2709"/>
                    </a:lnTo>
                    <a:lnTo>
                      <a:pt x="18" y="2404"/>
                    </a:lnTo>
                    <a:lnTo>
                      <a:pt x="12" y="2098"/>
                    </a:lnTo>
                    <a:lnTo>
                      <a:pt x="12" y="209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sp>
            <p:nvSpPr>
              <p:cNvPr id="28691" name="Freeform 28690"/>
              <p:cNvSpPr/>
              <p:nvPr userDrawn="1"/>
            </p:nvSpPr>
            <p:spPr>
              <a:xfrm>
                <a:off x="288" y="0"/>
                <a:ext cx="840" cy="4316"/>
              </a:xfrm>
              <a:custGeom>
                <a:avLst/>
                <a:gdLst/>
                <a:ahLst/>
                <a:cxnLst/>
                <a:pathLst>
                  <a:path w="837" h="4316">
                    <a:moveTo>
                      <a:pt x="18" y="1948"/>
                    </a:moveTo>
                    <a:lnTo>
                      <a:pt x="48" y="1708"/>
                    </a:lnTo>
                    <a:lnTo>
                      <a:pt x="96" y="1475"/>
                    </a:lnTo>
                    <a:lnTo>
                      <a:pt x="161" y="1235"/>
                    </a:lnTo>
                    <a:lnTo>
                      <a:pt x="251" y="995"/>
                    </a:lnTo>
                    <a:lnTo>
                      <a:pt x="365" y="755"/>
                    </a:lnTo>
                    <a:lnTo>
                      <a:pt x="496" y="510"/>
                    </a:lnTo>
                    <a:lnTo>
                      <a:pt x="658" y="258"/>
                    </a:lnTo>
                    <a:lnTo>
                      <a:pt x="741" y="132"/>
                    </a:lnTo>
                    <a:lnTo>
                      <a:pt x="837" y="0"/>
                    </a:lnTo>
                    <a:lnTo>
                      <a:pt x="825" y="0"/>
                    </a:lnTo>
                    <a:lnTo>
                      <a:pt x="729" y="132"/>
                    </a:lnTo>
                    <a:lnTo>
                      <a:pt x="640" y="258"/>
                    </a:lnTo>
                    <a:lnTo>
                      <a:pt x="562" y="384"/>
                    </a:lnTo>
                    <a:lnTo>
                      <a:pt x="484" y="510"/>
                    </a:lnTo>
                    <a:lnTo>
                      <a:pt x="353" y="755"/>
                    </a:lnTo>
                    <a:lnTo>
                      <a:pt x="239" y="995"/>
                    </a:lnTo>
                    <a:lnTo>
                      <a:pt x="150" y="1235"/>
                    </a:lnTo>
                    <a:lnTo>
                      <a:pt x="84" y="1469"/>
                    </a:lnTo>
                    <a:lnTo>
                      <a:pt x="36" y="1702"/>
                    </a:lnTo>
                    <a:lnTo>
                      <a:pt x="6" y="1942"/>
                    </a:lnTo>
                    <a:lnTo>
                      <a:pt x="0" y="2200"/>
                    </a:lnTo>
                    <a:lnTo>
                      <a:pt x="12" y="2470"/>
                    </a:lnTo>
                    <a:lnTo>
                      <a:pt x="48" y="2739"/>
                    </a:lnTo>
                    <a:lnTo>
                      <a:pt x="114" y="3027"/>
                    </a:lnTo>
                    <a:lnTo>
                      <a:pt x="150" y="3171"/>
                    </a:lnTo>
                    <a:lnTo>
                      <a:pt x="197" y="3321"/>
                    </a:lnTo>
                    <a:lnTo>
                      <a:pt x="245" y="3477"/>
                    </a:lnTo>
                    <a:lnTo>
                      <a:pt x="305" y="3639"/>
                    </a:lnTo>
                    <a:lnTo>
                      <a:pt x="365" y="3800"/>
                    </a:lnTo>
                    <a:lnTo>
                      <a:pt x="437" y="3968"/>
                    </a:lnTo>
                    <a:lnTo>
                      <a:pt x="508" y="4136"/>
                    </a:lnTo>
                    <a:lnTo>
                      <a:pt x="592" y="4316"/>
                    </a:lnTo>
                    <a:lnTo>
                      <a:pt x="604" y="4316"/>
                    </a:lnTo>
                    <a:lnTo>
                      <a:pt x="520" y="4136"/>
                    </a:lnTo>
                    <a:lnTo>
                      <a:pt x="448" y="3968"/>
                    </a:lnTo>
                    <a:lnTo>
                      <a:pt x="377" y="3800"/>
                    </a:lnTo>
                    <a:lnTo>
                      <a:pt x="317" y="3639"/>
                    </a:lnTo>
                    <a:lnTo>
                      <a:pt x="257" y="3477"/>
                    </a:lnTo>
                    <a:lnTo>
                      <a:pt x="209" y="3327"/>
                    </a:lnTo>
                    <a:lnTo>
                      <a:pt x="161" y="3171"/>
                    </a:lnTo>
                    <a:lnTo>
                      <a:pt x="126" y="3027"/>
                    </a:lnTo>
                    <a:lnTo>
                      <a:pt x="60" y="2739"/>
                    </a:lnTo>
                    <a:lnTo>
                      <a:pt x="24" y="2470"/>
                    </a:lnTo>
                    <a:lnTo>
                      <a:pt x="12" y="2206"/>
                    </a:lnTo>
                    <a:lnTo>
                      <a:pt x="18" y="1948"/>
                    </a:lnTo>
                    <a:lnTo>
                      <a:pt x="18" y="1948"/>
                    </a:lnTo>
                    <a:close/>
                  </a:path>
                </a:pathLst>
              </a:custGeom>
              <a:gradFill rotWithShape="0">
                <a:gsLst>
                  <a:gs pos="0">
                    <a:schemeClr val="bg1"/>
                  </a:gs>
                  <a:gs pos="100000">
                    <a:schemeClr val="bg1">
                      <a:gamma/>
                      <a:shade val="66667"/>
                      <a:invGamma/>
                    </a:schemeClr>
                  </a:gs>
                </a:gsLst>
                <a:lin ang="5400000" scaled="1"/>
                <a:tileRect/>
              </a:gradFill>
              <a:ln w="9525">
                <a:noFill/>
              </a:ln>
            </p:spPr>
            <p:txBody>
              <a:bodyPr/>
              <a:p>
                <a:endParaRPr lang="en-US"/>
              </a:p>
            </p:txBody>
          </p:sp>
        </p:grpSp>
        <p:sp>
          <p:nvSpPr>
            <p:cNvPr id="28692" name="Freeform 28691"/>
            <p:cNvSpPr/>
            <p:nvPr/>
          </p:nvSpPr>
          <p:spPr>
            <a:xfrm>
              <a:off x="6" y="2901"/>
              <a:ext cx="606" cy="1415"/>
            </a:xfrm>
            <a:custGeom>
              <a:avLst/>
              <a:gdLst/>
              <a:ahLst/>
              <a:cxnLst/>
              <a:pathLst>
                <a:path w="604" h="1415">
                  <a:moveTo>
                    <a:pt x="0" y="54"/>
                  </a:moveTo>
                  <a:lnTo>
                    <a:pt x="42" y="228"/>
                  </a:lnTo>
                  <a:lnTo>
                    <a:pt x="96" y="402"/>
                  </a:lnTo>
                  <a:lnTo>
                    <a:pt x="161" y="576"/>
                  </a:lnTo>
                  <a:lnTo>
                    <a:pt x="227" y="744"/>
                  </a:lnTo>
                  <a:lnTo>
                    <a:pt x="305" y="917"/>
                  </a:lnTo>
                  <a:lnTo>
                    <a:pt x="389" y="1085"/>
                  </a:lnTo>
                  <a:lnTo>
                    <a:pt x="484" y="1253"/>
                  </a:lnTo>
                  <a:lnTo>
                    <a:pt x="586" y="1415"/>
                  </a:lnTo>
                  <a:lnTo>
                    <a:pt x="604" y="1415"/>
                  </a:lnTo>
                  <a:lnTo>
                    <a:pt x="496" y="1247"/>
                  </a:lnTo>
                  <a:lnTo>
                    <a:pt x="401" y="1073"/>
                  </a:lnTo>
                  <a:lnTo>
                    <a:pt x="311" y="899"/>
                  </a:lnTo>
                  <a:lnTo>
                    <a:pt x="233" y="720"/>
                  </a:lnTo>
                  <a:lnTo>
                    <a:pt x="161" y="546"/>
                  </a:lnTo>
                  <a:lnTo>
                    <a:pt x="102" y="366"/>
                  </a:lnTo>
                  <a:lnTo>
                    <a:pt x="48" y="180"/>
                  </a:lnTo>
                  <a:lnTo>
                    <a:pt x="0" y="0"/>
                  </a:lnTo>
                  <a:lnTo>
                    <a:pt x="0" y="54"/>
                  </a:lnTo>
                  <a:lnTo>
                    <a:pt x="0" y="54"/>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8693" name="Freeform 28692"/>
            <p:cNvSpPr/>
            <p:nvPr/>
          </p:nvSpPr>
          <p:spPr>
            <a:xfrm>
              <a:off x="6" y="3890"/>
              <a:ext cx="228" cy="426"/>
            </a:xfrm>
            <a:custGeom>
              <a:avLst/>
              <a:gdLst/>
              <a:ahLst/>
              <a:cxnLst/>
              <a:pathLst>
                <a:path w="227" h="426">
                  <a:moveTo>
                    <a:pt x="0" y="30"/>
                  </a:moveTo>
                  <a:lnTo>
                    <a:pt x="108" y="240"/>
                  </a:lnTo>
                  <a:lnTo>
                    <a:pt x="215" y="426"/>
                  </a:lnTo>
                  <a:lnTo>
                    <a:pt x="227" y="426"/>
                  </a:lnTo>
                  <a:lnTo>
                    <a:pt x="167" y="330"/>
                  </a:lnTo>
                  <a:lnTo>
                    <a:pt x="114" y="222"/>
                  </a:lnTo>
                  <a:lnTo>
                    <a:pt x="0" y="0"/>
                  </a:lnTo>
                  <a:lnTo>
                    <a:pt x="0" y="30"/>
                  </a:lnTo>
                  <a:lnTo>
                    <a:pt x="0" y="30"/>
                  </a:lnTo>
                  <a:close/>
                </a:path>
              </a:pathLst>
            </a:custGeom>
            <a:gradFill rotWithShape="0">
              <a:gsLst>
                <a:gs pos="0">
                  <a:schemeClr val="bg2"/>
                </a:gs>
                <a:gs pos="100000">
                  <a:schemeClr val="bg2">
                    <a:gamma/>
                    <a:shade val="60784"/>
                    <a:invGamma/>
                  </a:schemeClr>
                </a:gs>
              </a:gsLst>
              <a:lin ang="5400000" scaled="1"/>
              <a:tileRect/>
            </a:gradFill>
            <a:ln w="9525">
              <a:noFill/>
            </a:ln>
          </p:spPr>
          <p:txBody>
            <a:bodyPr/>
            <a:p>
              <a:endParaRPr lang="en-US"/>
            </a:p>
          </p:txBody>
        </p:sp>
        <p:sp>
          <p:nvSpPr>
            <p:cNvPr id="28694" name="Freeform 28693"/>
            <p:cNvSpPr/>
            <p:nvPr/>
          </p:nvSpPr>
          <p:spPr>
            <a:xfrm>
              <a:off x="4776" y="0"/>
              <a:ext cx="984" cy="1786"/>
            </a:xfrm>
            <a:custGeom>
              <a:avLst/>
              <a:gdLst/>
              <a:ahLst/>
              <a:cxnLst/>
              <a:pathLst>
                <a:path w="981" h="1786">
                  <a:moveTo>
                    <a:pt x="981" y="1786"/>
                  </a:moveTo>
                  <a:lnTo>
                    <a:pt x="981" y="1720"/>
                  </a:lnTo>
                  <a:lnTo>
                    <a:pt x="969" y="1666"/>
                  </a:lnTo>
                  <a:lnTo>
                    <a:pt x="957" y="1613"/>
                  </a:lnTo>
                  <a:lnTo>
                    <a:pt x="921" y="1487"/>
                  </a:lnTo>
                  <a:lnTo>
                    <a:pt x="885" y="1361"/>
                  </a:lnTo>
                  <a:lnTo>
                    <a:pt x="796" y="1121"/>
                  </a:lnTo>
                  <a:lnTo>
                    <a:pt x="682" y="899"/>
                  </a:lnTo>
                  <a:lnTo>
                    <a:pt x="562" y="689"/>
                  </a:lnTo>
                  <a:lnTo>
                    <a:pt x="431" y="498"/>
                  </a:lnTo>
                  <a:lnTo>
                    <a:pt x="293" y="318"/>
                  </a:lnTo>
                  <a:lnTo>
                    <a:pt x="150" y="150"/>
                  </a:lnTo>
                  <a:lnTo>
                    <a:pt x="12" y="0"/>
                  </a:lnTo>
                  <a:lnTo>
                    <a:pt x="0" y="0"/>
                  </a:lnTo>
                  <a:lnTo>
                    <a:pt x="138" y="150"/>
                  </a:lnTo>
                  <a:lnTo>
                    <a:pt x="275" y="318"/>
                  </a:lnTo>
                  <a:lnTo>
                    <a:pt x="413" y="498"/>
                  </a:lnTo>
                  <a:lnTo>
                    <a:pt x="545" y="689"/>
                  </a:lnTo>
                  <a:lnTo>
                    <a:pt x="670" y="899"/>
                  </a:lnTo>
                  <a:lnTo>
                    <a:pt x="778" y="1121"/>
                  </a:lnTo>
                  <a:lnTo>
                    <a:pt x="873" y="1361"/>
                  </a:lnTo>
                  <a:lnTo>
                    <a:pt x="909" y="1487"/>
                  </a:lnTo>
                  <a:lnTo>
                    <a:pt x="945" y="1619"/>
                  </a:lnTo>
                  <a:lnTo>
                    <a:pt x="963" y="1702"/>
                  </a:lnTo>
                  <a:lnTo>
                    <a:pt x="981" y="1786"/>
                  </a:lnTo>
                  <a:lnTo>
                    <a:pt x="981" y="1786"/>
                  </a:lnTo>
                  <a:close/>
                </a:path>
              </a:pathLst>
            </a:custGeom>
            <a:gradFill rotWithShape="0">
              <a:gsLst>
                <a:gs pos="0">
                  <a:schemeClr val="bg1"/>
                </a:gs>
                <a:gs pos="100000">
                  <a:schemeClr val="bg1">
                    <a:gamma/>
                    <a:shade val="94118"/>
                    <a:invGamma/>
                  </a:schemeClr>
                </a:gs>
              </a:gsLst>
              <a:lin ang="5400000" scaled="1"/>
              <a:tileRect/>
            </a:gradFill>
            <a:ln w="9525">
              <a:noFill/>
            </a:ln>
          </p:spPr>
          <p:txBody>
            <a:bodyPr/>
            <a:p>
              <a:endParaRPr lang="en-US"/>
            </a:p>
          </p:txBody>
        </p:sp>
        <p:sp>
          <p:nvSpPr>
            <p:cNvPr id="28695" name="Freeform 28694"/>
            <p:cNvSpPr/>
            <p:nvPr/>
          </p:nvSpPr>
          <p:spPr>
            <a:xfrm>
              <a:off x="5041" y="0"/>
              <a:ext cx="719" cy="845"/>
            </a:xfrm>
            <a:custGeom>
              <a:avLst/>
              <a:gdLst/>
              <a:ahLst/>
              <a:cxnLst/>
              <a:pathLst>
                <a:path w="717" h="845">
                  <a:moveTo>
                    <a:pt x="717" y="845"/>
                  </a:moveTo>
                  <a:lnTo>
                    <a:pt x="717" y="821"/>
                  </a:lnTo>
                  <a:lnTo>
                    <a:pt x="574" y="605"/>
                  </a:lnTo>
                  <a:lnTo>
                    <a:pt x="406" y="396"/>
                  </a:lnTo>
                  <a:lnTo>
                    <a:pt x="221" y="192"/>
                  </a:lnTo>
                  <a:lnTo>
                    <a:pt x="17" y="0"/>
                  </a:lnTo>
                  <a:lnTo>
                    <a:pt x="0" y="0"/>
                  </a:lnTo>
                  <a:lnTo>
                    <a:pt x="209" y="198"/>
                  </a:lnTo>
                  <a:lnTo>
                    <a:pt x="400" y="408"/>
                  </a:lnTo>
                  <a:lnTo>
                    <a:pt x="568" y="623"/>
                  </a:lnTo>
                  <a:lnTo>
                    <a:pt x="717" y="845"/>
                  </a:lnTo>
                  <a:lnTo>
                    <a:pt x="717" y="845"/>
                  </a:lnTo>
                  <a:close/>
                </a:path>
              </a:pathLst>
            </a:custGeom>
            <a:solidFill>
              <a:schemeClr val="bg1"/>
            </a:solidFill>
            <a:ln w="9525">
              <a:noFill/>
            </a:ln>
          </p:spPr>
          <p:txBody>
            <a:bodyPr/>
            <a:p>
              <a:endParaRPr lang="en-US"/>
            </a:p>
          </p:txBody>
        </p:sp>
        <p:sp>
          <p:nvSpPr>
            <p:cNvPr id="28696" name="Freeform 28695"/>
            <p:cNvSpPr/>
            <p:nvPr/>
          </p:nvSpPr>
          <p:spPr>
            <a:xfrm>
              <a:off x="5352" y="0"/>
              <a:ext cx="408" cy="414"/>
            </a:xfrm>
            <a:custGeom>
              <a:avLst/>
              <a:gdLst/>
              <a:ahLst/>
              <a:cxnLst/>
              <a:pathLst>
                <a:path w="407" h="414">
                  <a:moveTo>
                    <a:pt x="407" y="414"/>
                  </a:moveTo>
                  <a:lnTo>
                    <a:pt x="407" y="396"/>
                  </a:lnTo>
                  <a:lnTo>
                    <a:pt x="222" y="192"/>
                  </a:lnTo>
                  <a:lnTo>
                    <a:pt x="12" y="0"/>
                  </a:lnTo>
                  <a:lnTo>
                    <a:pt x="0" y="0"/>
                  </a:lnTo>
                  <a:lnTo>
                    <a:pt x="108" y="102"/>
                  </a:lnTo>
                  <a:lnTo>
                    <a:pt x="216" y="204"/>
                  </a:lnTo>
                  <a:lnTo>
                    <a:pt x="407" y="414"/>
                  </a:lnTo>
                  <a:lnTo>
                    <a:pt x="407" y="414"/>
                  </a:lnTo>
                  <a:close/>
                </a:path>
              </a:pathLst>
            </a:custGeom>
            <a:solidFill>
              <a:schemeClr val="bg1"/>
            </a:solidFill>
            <a:ln w="9525">
              <a:noFill/>
            </a:ln>
          </p:spPr>
          <p:txBody>
            <a:bodyPr/>
            <a:p>
              <a:endParaRPr lang="en-US"/>
            </a:p>
          </p:txBody>
        </p:sp>
        <p:sp>
          <p:nvSpPr>
            <p:cNvPr id="28697" name="Freeform 28696"/>
            <p:cNvSpPr/>
            <p:nvPr/>
          </p:nvSpPr>
          <p:spPr>
            <a:xfrm>
              <a:off x="6" y="0"/>
              <a:ext cx="858" cy="1409"/>
            </a:xfrm>
            <a:custGeom>
              <a:avLst/>
              <a:gdLst/>
              <a:ahLst/>
              <a:cxnLst/>
              <a:pathLst>
                <a:path w="855" h="1409">
                  <a:moveTo>
                    <a:pt x="0" y="1361"/>
                  </a:moveTo>
                  <a:lnTo>
                    <a:pt x="0" y="1409"/>
                  </a:lnTo>
                  <a:lnTo>
                    <a:pt x="54" y="1211"/>
                  </a:lnTo>
                  <a:lnTo>
                    <a:pt x="126" y="1013"/>
                  </a:lnTo>
                  <a:lnTo>
                    <a:pt x="215" y="827"/>
                  </a:lnTo>
                  <a:lnTo>
                    <a:pt x="311" y="647"/>
                  </a:lnTo>
                  <a:lnTo>
                    <a:pt x="431" y="474"/>
                  </a:lnTo>
                  <a:lnTo>
                    <a:pt x="556" y="312"/>
                  </a:lnTo>
                  <a:lnTo>
                    <a:pt x="700" y="150"/>
                  </a:lnTo>
                  <a:lnTo>
                    <a:pt x="855" y="0"/>
                  </a:lnTo>
                  <a:lnTo>
                    <a:pt x="837" y="0"/>
                  </a:lnTo>
                  <a:lnTo>
                    <a:pt x="688" y="144"/>
                  </a:lnTo>
                  <a:lnTo>
                    <a:pt x="550" y="300"/>
                  </a:lnTo>
                  <a:lnTo>
                    <a:pt x="425" y="462"/>
                  </a:lnTo>
                  <a:lnTo>
                    <a:pt x="311" y="629"/>
                  </a:lnTo>
                  <a:lnTo>
                    <a:pt x="215" y="803"/>
                  </a:lnTo>
                  <a:lnTo>
                    <a:pt x="132" y="983"/>
                  </a:lnTo>
                  <a:lnTo>
                    <a:pt x="60" y="1169"/>
                  </a:lnTo>
                  <a:lnTo>
                    <a:pt x="0" y="1361"/>
                  </a:lnTo>
                  <a:lnTo>
                    <a:pt x="0" y="1361"/>
                  </a:lnTo>
                  <a:close/>
                </a:path>
              </a:pathLst>
            </a:custGeom>
            <a:gradFill rotWithShape="0">
              <a:gsLst>
                <a:gs pos="0">
                  <a:schemeClr val="bg1"/>
                </a:gs>
                <a:gs pos="100000">
                  <a:schemeClr val="bg1">
                    <a:gamma/>
                    <a:shade val="94118"/>
                    <a:invGamma/>
                  </a:schemeClr>
                </a:gs>
              </a:gsLst>
              <a:lin ang="5400000" scaled="1"/>
              <a:tileRect/>
            </a:gradFill>
            <a:ln w="9525">
              <a:noFill/>
            </a:ln>
          </p:spPr>
          <p:txBody>
            <a:bodyPr/>
            <a:p>
              <a:endParaRPr lang="en-US"/>
            </a:p>
          </p:txBody>
        </p:sp>
        <p:sp>
          <p:nvSpPr>
            <p:cNvPr id="28698" name="Freeform 28697"/>
            <p:cNvSpPr/>
            <p:nvPr/>
          </p:nvSpPr>
          <p:spPr>
            <a:xfrm>
              <a:off x="6" y="0"/>
              <a:ext cx="588" cy="599"/>
            </a:xfrm>
            <a:custGeom>
              <a:avLst/>
              <a:gdLst/>
              <a:ahLst/>
              <a:cxnLst/>
              <a:pathLst>
                <a:path w="586" h="599">
                  <a:moveTo>
                    <a:pt x="586" y="0"/>
                  </a:moveTo>
                  <a:lnTo>
                    <a:pt x="568" y="0"/>
                  </a:lnTo>
                  <a:lnTo>
                    <a:pt x="407" y="132"/>
                  </a:lnTo>
                  <a:lnTo>
                    <a:pt x="257" y="270"/>
                  </a:lnTo>
                  <a:lnTo>
                    <a:pt x="120" y="420"/>
                  </a:lnTo>
                  <a:lnTo>
                    <a:pt x="0" y="575"/>
                  </a:lnTo>
                  <a:lnTo>
                    <a:pt x="0" y="599"/>
                  </a:lnTo>
                  <a:lnTo>
                    <a:pt x="120" y="432"/>
                  </a:lnTo>
                  <a:lnTo>
                    <a:pt x="257" y="282"/>
                  </a:lnTo>
                  <a:lnTo>
                    <a:pt x="413" y="138"/>
                  </a:lnTo>
                  <a:lnTo>
                    <a:pt x="586" y="0"/>
                  </a:lnTo>
                  <a:lnTo>
                    <a:pt x="586" y="0"/>
                  </a:lnTo>
                  <a:close/>
                </a:path>
              </a:pathLst>
            </a:custGeom>
            <a:solidFill>
              <a:schemeClr val="bg1"/>
            </a:solidFill>
            <a:ln w="9525">
              <a:noFill/>
            </a:ln>
          </p:spPr>
          <p:txBody>
            <a:bodyPr/>
            <a:p>
              <a:endParaRPr lang="en-US"/>
            </a:p>
          </p:txBody>
        </p:sp>
        <p:sp>
          <p:nvSpPr>
            <p:cNvPr id="28699" name="Freeform 28698"/>
            <p:cNvSpPr/>
            <p:nvPr/>
          </p:nvSpPr>
          <p:spPr>
            <a:xfrm>
              <a:off x="6" y="0"/>
              <a:ext cx="270" cy="252"/>
            </a:xfrm>
            <a:custGeom>
              <a:avLst/>
              <a:gdLst/>
              <a:ahLst/>
              <a:cxnLst/>
              <a:pathLst>
                <a:path w="269" h="252">
                  <a:moveTo>
                    <a:pt x="269" y="0"/>
                  </a:moveTo>
                  <a:lnTo>
                    <a:pt x="251" y="0"/>
                  </a:lnTo>
                  <a:lnTo>
                    <a:pt x="120" y="114"/>
                  </a:lnTo>
                  <a:lnTo>
                    <a:pt x="60" y="174"/>
                  </a:lnTo>
                  <a:lnTo>
                    <a:pt x="0" y="234"/>
                  </a:lnTo>
                  <a:lnTo>
                    <a:pt x="0" y="252"/>
                  </a:lnTo>
                  <a:lnTo>
                    <a:pt x="126" y="120"/>
                  </a:lnTo>
                  <a:lnTo>
                    <a:pt x="269" y="0"/>
                  </a:lnTo>
                  <a:lnTo>
                    <a:pt x="269" y="0"/>
                  </a:lnTo>
                  <a:close/>
                </a:path>
              </a:pathLst>
            </a:custGeom>
            <a:solidFill>
              <a:schemeClr val="bg1"/>
            </a:solidFill>
            <a:ln w="9525">
              <a:noFill/>
            </a:ln>
          </p:spPr>
          <p:txBody>
            <a:bodyPr/>
            <a:p>
              <a:endParaRPr lang="en-US"/>
            </a:p>
          </p:txBody>
        </p:sp>
        <p:sp>
          <p:nvSpPr>
            <p:cNvPr id="28700" name="Straight Connector 28699"/>
            <p:cNvSpPr/>
            <p:nvPr/>
          </p:nvSpPr>
          <p:spPr>
            <a:xfrm>
              <a:off x="1" y="2749"/>
              <a:ext cx="5758" cy="0"/>
            </a:xfrm>
            <a:prstGeom prst="line">
              <a:avLst/>
            </a:prstGeom>
            <a:ln w="15875" cap="flat" cmpd="sng">
              <a:solidFill>
                <a:schemeClr val="bg1"/>
              </a:solidFill>
              <a:prstDash val="solid"/>
              <a:headEnd type="none" w="med" len="med"/>
              <a:tailEnd type="none" w="med" len="med"/>
            </a:ln>
          </p:spPr>
        </p:sp>
        <p:sp>
          <p:nvSpPr>
            <p:cNvPr id="28701" name="Straight Connector 28700"/>
            <p:cNvSpPr/>
            <p:nvPr/>
          </p:nvSpPr>
          <p:spPr>
            <a:xfrm>
              <a:off x="1" y="2356"/>
              <a:ext cx="5758" cy="0"/>
            </a:xfrm>
            <a:prstGeom prst="line">
              <a:avLst/>
            </a:prstGeom>
            <a:ln w="15875" cap="flat" cmpd="sng">
              <a:solidFill>
                <a:schemeClr val="bg1"/>
              </a:solidFill>
              <a:prstDash val="solid"/>
              <a:headEnd type="none" w="med" len="med"/>
              <a:tailEnd type="none" w="med" len="med"/>
            </a:ln>
          </p:spPr>
        </p:sp>
        <p:sp>
          <p:nvSpPr>
            <p:cNvPr id="28702" name="Straight Connector 28701"/>
            <p:cNvSpPr/>
            <p:nvPr/>
          </p:nvSpPr>
          <p:spPr>
            <a:xfrm>
              <a:off x="1" y="3142"/>
              <a:ext cx="5758" cy="0"/>
            </a:xfrm>
            <a:prstGeom prst="line">
              <a:avLst/>
            </a:prstGeom>
            <a:ln w="15875" cap="flat" cmpd="sng">
              <a:solidFill>
                <a:schemeClr val="bg2"/>
              </a:solidFill>
              <a:prstDash val="solid"/>
              <a:headEnd type="none" w="med" len="med"/>
              <a:tailEnd type="none" w="med" len="med"/>
            </a:ln>
          </p:spPr>
        </p:sp>
        <p:grpSp>
          <p:nvGrpSpPr>
            <p:cNvPr id="28703" name="Group 28702"/>
            <p:cNvGrpSpPr/>
            <p:nvPr/>
          </p:nvGrpSpPr>
          <p:grpSpPr>
            <a:xfrm>
              <a:off x="1" y="392"/>
              <a:ext cx="5758" cy="1571"/>
              <a:chOff x="1" y="392"/>
              <a:chExt cx="5758" cy="1571"/>
            </a:xfrm>
          </p:grpSpPr>
          <p:sp>
            <p:nvSpPr>
              <p:cNvPr id="28704" name="Straight Connector 28703"/>
              <p:cNvSpPr/>
              <p:nvPr userDrawn="1"/>
            </p:nvSpPr>
            <p:spPr>
              <a:xfrm>
                <a:off x="1" y="784"/>
                <a:ext cx="5758" cy="0"/>
              </a:xfrm>
              <a:prstGeom prst="line">
                <a:avLst/>
              </a:prstGeom>
              <a:ln w="15875" cap="flat" cmpd="sng">
                <a:solidFill>
                  <a:schemeClr val="bg1"/>
                </a:solidFill>
                <a:prstDash val="solid"/>
                <a:headEnd type="none" w="med" len="med"/>
                <a:tailEnd type="none" w="med" len="med"/>
              </a:ln>
            </p:spPr>
          </p:sp>
          <p:sp>
            <p:nvSpPr>
              <p:cNvPr id="28705" name="Straight Connector 28704"/>
              <p:cNvSpPr/>
              <p:nvPr userDrawn="1"/>
            </p:nvSpPr>
            <p:spPr>
              <a:xfrm>
                <a:off x="1" y="1963"/>
                <a:ext cx="5758" cy="0"/>
              </a:xfrm>
              <a:prstGeom prst="line">
                <a:avLst/>
              </a:prstGeom>
              <a:ln w="15875" cap="flat" cmpd="sng">
                <a:solidFill>
                  <a:schemeClr val="bg1"/>
                </a:solidFill>
                <a:prstDash val="solid"/>
                <a:headEnd type="none" w="med" len="med"/>
                <a:tailEnd type="none" w="med" len="med"/>
              </a:ln>
            </p:spPr>
          </p:sp>
          <p:sp>
            <p:nvSpPr>
              <p:cNvPr id="28706" name="Straight Connector 28705"/>
              <p:cNvSpPr/>
              <p:nvPr userDrawn="1"/>
            </p:nvSpPr>
            <p:spPr>
              <a:xfrm>
                <a:off x="1" y="1570"/>
                <a:ext cx="5758" cy="0"/>
              </a:xfrm>
              <a:prstGeom prst="line">
                <a:avLst/>
              </a:prstGeom>
              <a:ln w="15875" cap="flat" cmpd="sng">
                <a:solidFill>
                  <a:schemeClr val="bg1"/>
                </a:solidFill>
                <a:prstDash val="solid"/>
                <a:headEnd type="none" w="med" len="med"/>
                <a:tailEnd type="none" w="med" len="med"/>
              </a:ln>
            </p:spPr>
          </p:sp>
          <p:sp>
            <p:nvSpPr>
              <p:cNvPr id="28707" name="Straight Connector 28706"/>
              <p:cNvSpPr/>
              <p:nvPr userDrawn="1"/>
            </p:nvSpPr>
            <p:spPr>
              <a:xfrm>
                <a:off x="1" y="1177"/>
                <a:ext cx="5758" cy="0"/>
              </a:xfrm>
              <a:prstGeom prst="line">
                <a:avLst/>
              </a:prstGeom>
              <a:ln w="15875" cap="flat" cmpd="sng">
                <a:solidFill>
                  <a:schemeClr val="bg1"/>
                </a:solidFill>
                <a:prstDash val="solid"/>
                <a:headEnd type="none" w="med" len="med"/>
                <a:tailEnd type="none" w="med" len="med"/>
              </a:ln>
            </p:spPr>
          </p:sp>
          <p:sp>
            <p:nvSpPr>
              <p:cNvPr id="28708" name="Straight Connector 28707"/>
              <p:cNvSpPr/>
              <p:nvPr userDrawn="1"/>
            </p:nvSpPr>
            <p:spPr>
              <a:xfrm>
                <a:off x="1" y="392"/>
                <a:ext cx="5758" cy="0"/>
              </a:xfrm>
              <a:prstGeom prst="line">
                <a:avLst/>
              </a:prstGeom>
              <a:ln w="15875" cap="flat" cmpd="sng">
                <a:solidFill>
                  <a:schemeClr val="bg1"/>
                </a:solidFill>
                <a:prstDash val="solid"/>
                <a:headEnd type="none" w="med" len="med"/>
                <a:tailEnd type="none" w="med" len="med"/>
              </a:ln>
            </p:spPr>
          </p:sp>
        </p:grpSp>
        <p:sp>
          <p:nvSpPr>
            <p:cNvPr id="28709" name="Straight Connector 28708"/>
            <p:cNvSpPr/>
            <p:nvPr/>
          </p:nvSpPr>
          <p:spPr>
            <a:xfrm>
              <a:off x="1" y="3928"/>
              <a:ext cx="5758" cy="0"/>
            </a:xfrm>
            <a:prstGeom prst="line">
              <a:avLst/>
            </a:prstGeom>
            <a:ln w="15875" cap="flat" cmpd="sng">
              <a:solidFill>
                <a:schemeClr val="bg2"/>
              </a:solidFill>
              <a:prstDash val="solid"/>
              <a:headEnd type="none" w="med" len="med"/>
              <a:tailEnd type="none" w="med" len="med"/>
            </a:ln>
          </p:spPr>
        </p:sp>
        <p:sp>
          <p:nvSpPr>
            <p:cNvPr id="28710" name="Straight Connector 28709"/>
            <p:cNvSpPr/>
            <p:nvPr/>
          </p:nvSpPr>
          <p:spPr>
            <a:xfrm>
              <a:off x="1" y="3535"/>
              <a:ext cx="5758" cy="0"/>
            </a:xfrm>
            <a:prstGeom prst="line">
              <a:avLst/>
            </a:prstGeom>
            <a:ln w="15875" cap="flat" cmpd="sng">
              <a:solidFill>
                <a:schemeClr val="bg2"/>
              </a:solidFill>
              <a:prstDash val="solid"/>
              <a:headEnd type="none" w="med" len="med"/>
              <a:tailEnd type="none" w="med" len="med"/>
            </a:ln>
          </p:spPr>
        </p:sp>
      </p:grpSp>
      <p:sp>
        <p:nvSpPr>
          <p:cNvPr id="28711" name="Title 28710"/>
          <p:cNvSpPr>
            <a:spLocks noGrp="1"/>
          </p:cNvSpPr>
          <p:nvPr>
            <p:ph type="title"/>
          </p:nvPr>
        </p:nvSpPr>
        <p:spPr>
          <a:xfrm>
            <a:off x="457200" y="277813"/>
            <a:ext cx="8229600" cy="1139825"/>
          </a:xfrm>
          <a:prstGeom prst="rect">
            <a:avLst/>
          </a:prstGeom>
          <a:noFill/>
          <a:ln w="9525">
            <a:noFill/>
          </a:ln>
        </p:spPr>
        <p:txBody>
          <a:bodyPr anchor="ctr" anchorCtr="1"/>
          <a:p>
            <a:pPr lvl="0"/>
            <a:r>
              <a:rPr dirty="0"/>
              <a:t>Click to edit Master title style</a:t>
            </a:r>
            <a:endParaRPr dirty="0"/>
          </a:p>
        </p:txBody>
      </p:sp>
      <p:sp>
        <p:nvSpPr>
          <p:cNvPr id="28712" name="Date Placeholder 28711"/>
          <p:cNvSpPr>
            <a:spLocks noGrp="1"/>
          </p:cNvSpPr>
          <p:nvPr>
            <p:ph type="dt" sz="half" idx="2"/>
          </p:nvPr>
        </p:nvSpPr>
        <p:spPr>
          <a:xfrm>
            <a:off x="457200" y="6243638"/>
            <a:ext cx="2133600" cy="457200"/>
          </a:xfrm>
          <a:prstGeom prst="rect">
            <a:avLst/>
          </a:prstGeom>
          <a:noFill/>
          <a:ln w="9525">
            <a:noFill/>
          </a:ln>
        </p:spPr>
        <p:txBody>
          <a:bodyPr/>
          <a:lstStyle>
            <a:lvl1pPr>
              <a:defRPr sz="1000">
                <a:latin typeface="Verdana" panose="020B0604030504040204" pitchFamily="34" charset="0"/>
              </a:defRPr>
            </a:lvl1pPr>
          </a:lstStyle>
          <a:p>
            <a:pPr lvl="0"/>
            <a:endParaRPr lang="ru-RU" dirty="0">
              <a:effectLst>
                <a:outerShdw blurRad="38100" dist="38100" dir="2700000">
                  <a:srgbClr val="C0C0C0"/>
                </a:outerShdw>
              </a:effectLst>
              <a:latin typeface="Arial" panose="020B0604020202020204" pitchFamily="34" charset="0"/>
            </a:endParaRPr>
          </a:p>
        </p:txBody>
      </p:sp>
      <p:sp>
        <p:nvSpPr>
          <p:cNvPr id="28713" name="Footer Placeholder 28712"/>
          <p:cNvSpPr>
            <a:spLocks noGrp="1"/>
          </p:cNvSpPr>
          <p:nvPr>
            <p:ph type="ftr" sz="quarter" idx="3"/>
          </p:nvPr>
        </p:nvSpPr>
        <p:spPr>
          <a:xfrm>
            <a:off x="3124200" y="6248400"/>
            <a:ext cx="2895600" cy="457200"/>
          </a:xfrm>
          <a:prstGeom prst="rect">
            <a:avLst/>
          </a:prstGeom>
          <a:noFill/>
          <a:ln w="9525">
            <a:noFill/>
          </a:ln>
        </p:spPr>
        <p:txBody>
          <a:bodyPr/>
          <a:lstStyle>
            <a:lvl1pPr algn="ctr">
              <a:defRPr sz="1000">
                <a:latin typeface="Verdana" panose="020B0604030504040204" pitchFamily="34" charset="0"/>
              </a:defRPr>
            </a:lvl1pPr>
          </a:lstStyle>
          <a:p>
            <a:pPr lvl="0"/>
            <a:endParaRPr lang="ru-RU" dirty="0">
              <a:effectLst>
                <a:outerShdw blurRad="38100" dist="38100" dir="2700000">
                  <a:srgbClr val="C0C0C0"/>
                </a:outerShdw>
              </a:effectLst>
            </a:endParaRPr>
          </a:p>
        </p:txBody>
      </p:sp>
      <p:sp>
        <p:nvSpPr>
          <p:cNvPr id="28714" name="Slide Number Placeholder 28713"/>
          <p:cNvSpPr>
            <a:spLocks noGrp="1"/>
          </p:cNvSpPr>
          <p:nvPr>
            <p:ph type="sldNum" sz="quarter" idx="4"/>
          </p:nvPr>
        </p:nvSpPr>
        <p:spPr>
          <a:xfrm>
            <a:off x="6553200" y="6243638"/>
            <a:ext cx="2133600" cy="457200"/>
          </a:xfrm>
          <a:prstGeom prst="rect">
            <a:avLst/>
          </a:prstGeom>
          <a:noFill/>
          <a:ln w="9525">
            <a:noFill/>
          </a:ln>
        </p:spPr>
        <p:txBody>
          <a:bodyPr/>
          <a:lstStyle>
            <a:lvl1pPr algn="r">
              <a:defRPr sz="1000">
                <a:latin typeface="Verdana" panose="020B0604030504040204" pitchFamily="34" charset="0"/>
              </a:defRPr>
            </a:lvl1pPr>
          </a:lstStyle>
          <a:p>
            <a:pPr lvl="0"/>
            <a:fld id="{9A0DB2DC-4C9A-4742-B13C-FB6460FD3503}" type="slidenum">
              <a:rPr lang="ru-RU" dirty="0">
                <a:effectLst>
                  <a:outerShdw blurRad="38100" dist="38100" dir="2700000">
                    <a:srgbClr val="C0C0C0"/>
                  </a:outerShdw>
                </a:effectLst>
              </a:rPr>
            </a:fld>
            <a:endParaRPr lang="ru-RU" dirty="0">
              <a:effectLst>
                <a:outerShdw blurRad="38100" dist="38100" dir="2700000">
                  <a:srgbClr val="C0C0C0"/>
                </a:outerShdw>
              </a:effectLst>
              <a:latin typeface="Arial" panose="020B0604020202020204" pitchFamily="34" charset="0"/>
            </a:endParaRPr>
          </a:p>
        </p:txBody>
      </p:sp>
      <p:sp>
        <p:nvSpPr>
          <p:cNvPr id="28715" name="Text Placeholder 28714"/>
          <p:cNvSpPr>
            <a:spLocks noGrp="1"/>
          </p:cNvSpPr>
          <p:nvPr>
            <p:ph type="body" idx="1"/>
          </p:nvPr>
        </p:nvSpPr>
        <p:spPr>
          <a:xfrm>
            <a:off x="457200" y="1600200"/>
            <a:ext cx="8229600" cy="4530725"/>
          </a:xfrm>
          <a:prstGeom prst="rect">
            <a:avLst/>
          </a:prstGeom>
          <a:noFill/>
          <a:ln w="9525">
            <a:noFill/>
          </a:ln>
        </p:spPr>
        <p:txBody>
          <a:bodyPr/>
          <a:p>
            <a:pPr lvl="0"/>
            <a:r>
              <a:rPr dirty="0"/>
              <a:t>Click to edit Master text styles</a:t>
            </a:r>
            <a:endParaRPr dirty="0"/>
          </a:p>
          <a:p>
            <a:pPr lvl="1"/>
            <a:r>
              <a:rPr dirty="0"/>
              <a:t>Second level</a:t>
            </a:r>
            <a:endParaRPr dirty="0"/>
          </a:p>
          <a:p>
            <a:pPr lvl="2"/>
            <a:r>
              <a:rPr dirty="0"/>
              <a:t>Third level</a:t>
            </a:r>
            <a:endParaRPr dirty="0"/>
          </a:p>
          <a:p>
            <a:pPr lvl="3"/>
            <a:r>
              <a:rPr dirty="0"/>
              <a:t>Fourth level</a:t>
            </a:r>
            <a:endParaRPr dirty="0"/>
          </a:p>
          <a:p>
            <a:pPr lvl="4"/>
            <a:r>
              <a:rPr dirty="0"/>
              <a:t>Fifth level</a:t>
            </a:r>
            <a:endParaRPr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hf sldNum="0" hdr="0" ftr="0" dt="0"/>
  <p:txStyles>
    <p:titleStyle>
      <a:lvl1pPr marL="0" lvl="0" indent="0" algn="ctr" defTabSz="914400" rtl="0" eaLnBrk="1" fontAlgn="base" latinLnBrk="0" hangingPunct="1">
        <a:lnSpc>
          <a:spcPct val="100000"/>
        </a:lnSpc>
        <a:spcBef>
          <a:spcPct val="0"/>
        </a:spcBef>
        <a:spcAft>
          <a:spcPct val="0"/>
        </a:spcAft>
        <a:buNone/>
        <a:defRPr sz="4400" b="0" i="0" u="none" kern="1200" baseline="0">
          <a:solidFill>
            <a:schemeClr val="tx2"/>
          </a:solidFill>
          <a:effectLst>
            <a:outerShdw blurRad="38100" dist="38100" dir="2700000">
              <a:srgbClr val="C0C0C0"/>
            </a:outerShdw>
          </a:effectLst>
          <a:latin typeface="+mj-lt"/>
          <a:ea typeface="+mj-ea"/>
          <a:cs typeface="+mj-cs"/>
        </a:defRPr>
      </a:lvl1pPr>
    </p:titleStyle>
    <p:bodyStyle>
      <a:lvl1pPr marL="342900" lvl="0" indent="-342900" algn="l" defTabSz="914400" rtl="0" eaLnBrk="1" fontAlgn="base" latinLnBrk="0" hangingPunct="1">
        <a:lnSpc>
          <a:spcPct val="100000"/>
        </a:lnSpc>
        <a:spcBef>
          <a:spcPct val="20000"/>
        </a:spcBef>
        <a:spcAft>
          <a:spcPct val="0"/>
        </a:spcAft>
        <a:buClr>
          <a:schemeClr val="hlink"/>
        </a:buClr>
        <a:buSzPct val="60000"/>
        <a:buFont typeface="Wingdings" panose="05000000000000000000" pitchFamily="2" charset="2"/>
        <a:buChar char="n"/>
        <a:defRPr sz="3200" b="0" i="0" u="none" kern="1200" baseline="0">
          <a:solidFill>
            <a:schemeClr val="tx1"/>
          </a:solidFill>
          <a:effectLst>
            <a:outerShdw blurRad="38100" dist="38100" dir="2700000">
              <a:srgbClr val="C0C0C0"/>
            </a:outerShdw>
          </a:effectLst>
          <a:latin typeface="+mn-lt"/>
          <a:ea typeface="+mn-ea"/>
          <a:cs typeface="+mn-cs"/>
        </a:defRPr>
      </a:lvl1pPr>
      <a:lvl2pPr marL="742950" lvl="1" indent="-285750" algn="l" defTabSz="914400" rtl="0" eaLnBrk="1" fontAlgn="base" latinLnBrk="0" hangingPunct="1">
        <a:lnSpc>
          <a:spcPct val="100000"/>
        </a:lnSpc>
        <a:spcBef>
          <a:spcPct val="20000"/>
        </a:spcBef>
        <a:spcAft>
          <a:spcPct val="0"/>
        </a:spcAft>
        <a:buClr>
          <a:schemeClr val="tx1"/>
        </a:buClr>
        <a:buSzTx/>
        <a:buFontTx/>
        <a:buChar char="•"/>
        <a:defRPr sz="2800" b="0" i="0" u="none" kern="1200" baseline="0">
          <a:solidFill>
            <a:schemeClr val="tx1"/>
          </a:solidFill>
          <a:effectLst>
            <a:outerShdw blurRad="38100" dist="38100" dir="2700000">
              <a:srgbClr val="C0C0C0"/>
            </a:outerShdw>
          </a:effectLst>
          <a:latin typeface="+mn-lt"/>
          <a:ea typeface="+mn-ea"/>
          <a:cs typeface="+mn-cs"/>
        </a:defRPr>
      </a:lvl2pPr>
      <a:lvl3pPr marL="1143000" lvl="2" indent="-228600" algn="l" defTabSz="914400" rtl="0" eaLnBrk="1" fontAlgn="base" latinLnBrk="0" hangingPunct="1">
        <a:lnSpc>
          <a:spcPct val="100000"/>
        </a:lnSpc>
        <a:spcBef>
          <a:spcPct val="20000"/>
        </a:spcBef>
        <a:spcAft>
          <a:spcPct val="0"/>
        </a:spcAft>
        <a:buClr>
          <a:schemeClr val="accent2"/>
        </a:buClr>
        <a:buSzPct val="60000"/>
        <a:buFont typeface="Wingdings" panose="05000000000000000000" pitchFamily="2" charset="2"/>
        <a:buChar char="n"/>
        <a:defRPr sz="2400" b="0" i="0" u="none" kern="1200" baseline="0">
          <a:solidFill>
            <a:schemeClr val="tx1"/>
          </a:solidFill>
          <a:effectLst>
            <a:outerShdw blurRad="38100" dist="38100" dir="2700000">
              <a:srgbClr val="C0C0C0"/>
            </a:outerShdw>
          </a:effectLst>
          <a:latin typeface="+mn-lt"/>
          <a:ea typeface="+mn-ea"/>
          <a:cs typeface="+mn-cs"/>
        </a:defRPr>
      </a:lvl3pPr>
      <a:lvl4pPr marL="1600200" lvl="3" indent="-228600" algn="l" defTabSz="914400" rtl="0" eaLnBrk="1" fontAlgn="base" latinLnBrk="0" hangingPunct="1">
        <a:lnSpc>
          <a:spcPct val="100000"/>
        </a:lnSpc>
        <a:spcBef>
          <a:spcPct val="20000"/>
        </a:spcBef>
        <a:spcAft>
          <a:spcPct val="0"/>
        </a:spcAft>
        <a:buClr>
          <a:schemeClr val="tx2"/>
        </a:buClr>
        <a:buSzTx/>
        <a:buFontTx/>
        <a:buChar char="•"/>
        <a:defRPr sz="2000" b="0" i="0" u="none" kern="1200" baseline="0">
          <a:solidFill>
            <a:schemeClr val="tx1"/>
          </a:solidFill>
          <a:effectLst>
            <a:outerShdw blurRad="38100" dist="38100" dir="2700000">
              <a:srgbClr val="C0C0C0"/>
            </a:outerShdw>
          </a:effectLst>
          <a:latin typeface="+mn-lt"/>
          <a:ea typeface="+mn-ea"/>
          <a:cs typeface="+mn-cs"/>
        </a:defRPr>
      </a:lvl4pPr>
      <a:lvl5pPr marL="2057400" lvl="4"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5pPr>
      <a:lvl6pPr marL="2514600" lvl="5"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6pPr>
      <a:lvl7pPr marL="2971800" lvl="6"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7pPr>
      <a:lvl8pPr marL="3429000" lvl="7"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8pPr>
      <a:lvl9pPr marL="3886200" lvl="8" indent="-228600" algn="l" defTabSz="914400" rtl="0" eaLnBrk="1" fontAlgn="base" latinLnBrk="0" hangingPunct="1">
        <a:lnSpc>
          <a:spcPct val="100000"/>
        </a:lnSpc>
        <a:spcBef>
          <a:spcPct val="20000"/>
        </a:spcBef>
        <a:spcAft>
          <a:spcPct val="0"/>
        </a:spcAft>
        <a:buClr>
          <a:schemeClr val="folHlink"/>
        </a:buClr>
        <a:buSzPct val="60000"/>
        <a:buFont typeface="Wingdings" panose="05000000000000000000" pitchFamily="2" charset="2"/>
        <a:buChar char="n"/>
        <a:defRPr sz="2000" b="0" i="0" u="none" kern="1200" baseline="0">
          <a:solidFill>
            <a:schemeClr val="tx1"/>
          </a:solidFill>
          <a:effectLst>
            <a:outerShdw blurRad="38100" dist="38100" dir="2700000">
              <a:srgbClr val="C0C0C0"/>
            </a:outerShdw>
          </a:effectLst>
          <a:latin typeface="+mn-lt"/>
          <a:ea typeface="+mn-ea"/>
          <a:cs typeface="+mn-cs"/>
        </a:defRPr>
      </a:lvl9pPr>
    </p:bodyStyle>
    <p:otherStyle>
      <a:lvl1pPr marL="0" lvl="0" indent="0" algn="l" defTabSz="914400" rtl="0" eaLnBrk="1" fontAlgn="base" latinLnBrk="0" hangingPunct="1">
        <a:lnSpc>
          <a:spcPct val="100000"/>
        </a:lnSpc>
        <a:spcBef>
          <a:spcPct val="0"/>
        </a:spcBef>
        <a:spcAft>
          <a:spcPct val="0"/>
        </a:spcAft>
        <a:buNone/>
        <a:defRPr sz="1800" b="0" i="0" u="none" kern="1200" baseline="0">
          <a:solidFill>
            <a:schemeClr val="tx1"/>
          </a:solidFill>
          <a:latin typeface="+mn-lt"/>
          <a:ea typeface="+mn-ea"/>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Verdana" panose="020B060403050404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16.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6.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4.xml"/><Relationship Id="rId1"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2.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sp>
        <p:nvSpPr>
          <p:cNvPr id="2050" name="Title 2049"/>
          <p:cNvSpPr>
            <a:spLocks noGrp="1"/>
          </p:cNvSpPr>
          <p:nvPr>
            <p:ph type="ctrTitle"/>
          </p:nvPr>
        </p:nvSpPr>
        <p:spPr>
          <a:xfrm>
            <a:off x="455930" y="4004945"/>
            <a:ext cx="8231505" cy="1736725"/>
          </a:xfrm>
        </p:spPr>
        <p:txBody>
          <a:bodyPr anchor="b" anchorCtr="1"/>
          <a:p>
            <a:pPr defTabSz="914400">
              <a:buSzTx/>
              <a:buFontTx/>
              <a:buNone/>
            </a:pPr>
            <a:r>
              <a:rPr lang="en-US" altLang="x-none" sz="10000" b="1" kern="1200" baseline="0">
                <a:solidFill>
                  <a:schemeClr val="bg1"/>
                </a:solidFill>
                <a:latin typeface="Arial" panose="020B0604020202020204" pitchFamily="34" charset="0"/>
                <a:ea typeface="Arial" panose="020B0604020202020204" pitchFamily="34" charset="0"/>
              </a:rPr>
              <a:t>Hand written digit recognition</a:t>
            </a:r>
            <a:r>
              <a:rPr kern="1200" baseline="0" dirty="0">
                <a:solidFill>
                  <a:schemeClr val="bg1"/>
                </a:solidFill>
                <a:latin typeface="Arial" panose="020B0604020202020204" pitchFamily="34" charset="0"/>
                <a:ea typeface="Arial" panose="020B0604020202020204" pitchFamily="34" charset="0"/>
              </a:rPr>
              <a:t> </a:t>
            </a:r>
            <a:endParaRPr kern="1200" baseline="0" dirty="0">
              <a:solidFill>
                <a:schemeClr val="bg1"/>
              </a:solidFill>
              <a:latin typeface="Arial" panose="020B0604020202020204" pitchFamily="34" charset="0"/>
              <a:ea typeface="Arial" panose="020B0604020202020204" pitchFamily="34" charset="0"/>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4" name="Title 44033"/>
          <p:cNvSpPr>
            <a:spLocks noGrp="1"/>
          </p:cNvSpPr>
          <p:nvPr>
            <p:ph type="title"/>
          </p:nvPr>
        </p:nvSpPr>
        <p:spPr/>
        <p:txBody>
          <a:bodyPr anchor="ctr" anchorCtr="1"/>
          <a:p>
            <a:br>
              <a:rPr sz="3000">
                <a:sym typeface="+mn-ea"/>
              </a:rPr>
            </a:br>
            <a:r>
              <a:rPr sz="3000" b="1" dirty="0">
                <a:solidFill>
                  <a:schemeClr val="tx1"/>
                </a:solidFill>
                <a:latin typeface="Times New Roman" panose="02020603050405020304" pitchFamily="18" charset="0"/>
                <a:cs typeface="Times New Roman" panose="02020603050405020304" pitchFamily="18" charset="0"/>
                <a:sym typeface="+mn-ea"/>
              </a:rPr>
              <a:t>Convolutional Neural Network</a:t>
            </a:r>
            <a:br>
              <a:rPr sz="3000" b="1" dirty="0">
                <a:solidFill>
                  <a:schemeClr val="tx1"/>
                </a:solidFill>
                <a:latin typeface="Times New Roman" panose="02020603050405020304" pitchFamily="18" charset="0"/>
                <a:cs typeface="Times New Roman" panose="02020603050405020304" pitchFamily="18" charset="0"/>
              </a:rPr>
            </a:br>
            <a:r>
              <a:rPr lang="en-US" sz="3000" b="1" dirty="0">
                <a:solidFill>
                  <a:schemeClr val="tx1"/>
                </a:solidFill>
                <a:latin typeface="Times New Roman" panose="02020603050405020304" pitchFamily="18" charset="0"/>
                <a:cs typeface="Times New Roman" panose="02020603050405020304" pitchFamily="18" charset="0"/>
                <a:sym typeface="+mn-ea"/>
              </a:rPr>
              <a:t>(CNN)</a:t>
            </a:r>
            <a:br>
              <a:rPr lang="en-US">
                <a:latin typeface="Times New Roman" panose="02020603050405020304" pitchFamily="18" charset="0"/>
                <a:cs typeface="Times New Roman" panose="02020603050405020304" pitchFamily="18" charset="0"/>
                <a:sym typeface="+mn-ea"/>
              </a:rPr>
            </a:br>
            <a:endParaRPr b="1" dirty="0"/>
          </a:p>
        </p:txBody>
      </p:sp>
      <p:sp>
        <p:nvSpPr>
          <p:cNvPr id="2" name="Content Placeholder 1"/>
          <p:cNvSpPr/>
          <p:nvPr>
            <p:ph sz="half" idx="1"/>
          </p:nvPr>
        </p:nvSpPr>
        <p:spPr>
          <a:xfrm>
            <a:off x="0" y="836930"/>
            <a:ext cx="9144000" cy="4650105"/>
          </a:xfrm>
        </p:spPr>
        <p:txBody>
          <a:bodyPr/>
          <a:p>
            <a:endParaRPr lang="en-US" sz="2000"/>
          </a:p>
          <a:p>
            <a:pPr marL="0" indent="0">
              <a:buNone/>
            </a:pPr>
            <a:endParaRPr lang="en-US" sz="2000"/>
          </a:p>
          <a:p>
            <a:r>
              <a:rPr lang="en-US" sz="2000"/>
              <a:t>A Convolutional Neural Network (CNN) is a type of deep learning model commonly used for image classification and computer vision tasks. It is designed to automatically learn and extract meaningful features from images by utilizing convolutional layers, pooling layers, and fully connected layers. Here's a simplified explanation of the key components and classes commonly found in a CNN:</a:t>
            </a:r>
            <a:endParaRPr lang="en-US" sz="2000"/>
          </a:p>
          <a:p>
            <a:endParaRPr lang="en-US" sz="2000"/>
          </a:p>
          <a:p>
            <a:endParaRPr lang="en-US" sz="2000"/>
          </a:p>
          <a:p>
            <a:pPr marL="0" indent="0">
              <a:buNone/>
            </a:pPr>
            <a:r>
              <a:rPr lang="en-US" sz="2000"/>
              <a:t>CNN contains 3 layers namely, an input layer, an output </a:t>
            </a:r>
            <a:endParaRPr lang="en-US" sz="2000"/>
          </a:p>
          <a:p>
            <a:pPr marL="0" indent="0">
              <a:buNone/>
            </a:pPr>
            <a:r>
              <a:rPr lang="en-US" sz="2000"/>
              <a:t>layer, and multiple hidden layers which include </a:t>
            </a:r>
            <a:endParaRPr lang="en-US" sz="2000"/>
          </a:p>
          <a:p>
            <a:pPr marL="0" indent="0">
              <a:buNone/>
            </a:pPr>
            <a:r>
              <a:rPr lang="en-US" sz="2000"/>
              <a:t>Convolutional layers, Pooling layers(Max and Average </a:t>
            </a:r>
            <a:endParaRPr lang="en-US" sz="2000"/>
          </a:p>
          <a:p>
            <a:pPr marL="0" indent="0">
              <a:buNone/>
            </a:pPr>
            <a:r>
              <a:rPr lang="en-US" sz="2000"/>
              <a:t>pooling), Fully connected layers (FC), and normalization </a:t>
            </a:r>
            <a:endParaRPr lang="en-US" sz="2000"/>
          </a:p>
          <a:p>
            <a:pPr marL="0" indent="0">
              <a:buNone/>
            </a:pPr>
            <a:r>
              <a:rPr lang="en-US" sz="2000"/>
              <a:t>layers</a:t>
            </a:r>
            <a:endParaRPr lang="en-US" sz="2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6" name="Diagram 5"/>
          <p:cNvGraphicFramePr/>
          <p:nvPr/>
        </p:nvGraphicFramePr>
        <p:xfrm>
          <a:off x="48895" y="188595"/>
          <a:ext cx="9095105" cy="657796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107950" y="188595"/>
            <a:ext cx="4392295" cy="368300"/>
          </a:xfrm>
          <a:prstGeom prst="rect">
            <a:avLst/>
          </a:prstGeom>
          <a:noFill/>
        </p:spPr>
        <p:txBody>
          <a:bodyPr wrap="none" rtlCol="0">
            <a:spAutoFit/>
          </a:bodyPr>
          <a:p>
            <a:pPr marL="342900" indent="-342900" algn="l">
              <a:buAutoNum type="arabicPeriod"/>
            </a:pPr>
            <a:r>
              <a:rPr lang="en-US" b="1"/>
              <a:t>Convolutional Layer (Conv2D)</a:t>
            </a:r>
            <a:endParaRPr lang="en-US" b="1"/>
          </a:p>
        </p:txBody>
      </p:sp>
      <p:sp>
        <p:nvSpPr>
          <p:cNvPr id="6" name="Text Box 5"/>
          <p:cNvSpPr txBox="1"/>
          <p:nvPr/>
        </p:nvSpPr>
        <p:spPr>
          <a:xfrm>
            <a:off x="252095" y="764540"/>
            <a:ext cx="4058285" cy="922020"/>
          </a:xfrm>
          <a:prstGeom prst="rect">
            <a:avLst/>
          </a:prstGeom>
          <a:noFill/>
        </p:spPr>
        <p:txBody>
          <a:bodyPr wrap="square" rtlCol="0">
            <a:spAutoFit/>
          </a:bodyPr>
          <a:p>
            <a:pPr marL="285750" indent="-285750" algn="l">
              <a:buFont typeface="Arial" panose="020B0604020202020204" pitchFamily="34" charset="0"/>
              <a:buChar char="•"/>
            </a:pPr>
            <a:r>
              <a:rPr lang="en-US"/>
              <a:t>A Conv2D layer performs a convolution operation on the input image.</a:t>
            </a:r>
            <a:endParaRPr lang="en-US"/>
          </a:p>
        </p:txBody>
      </p:sp>
      <p:sp>
        <p:nvSpPr>
          <p:cNvPr id="9" name="Text Box 8"/>
          <p:cNvSpPr txBox="1"/>
          <p:nvPr/>
        </p:nvSpPr>
        <p:spPr>
          <a:xfrm>
            <a:off x="341630" y="1917065"/>
            <a:ext cx="3844290" cy="1476375"/>
          </a:xfrm>
          <a:prstGeom prst="rect">
            <a:avLst/>
          </a:prstGeom>
          <a:noFill/>
        </p:spPr>
        <p:txBody>
          <a:bodyPr wrap="square" rtlCol="0">
            <a:spAutoFit/>
          </a:bodyPr>
          <a:p>
            <a:pPr marL="285750" indent="-285750" algn="l">
              <a:buFont typeface="Arial" panose="020B0604020202020204" pitchFamily="34" charset="0"/>
              <a:buChar char="•"/>
            </a:pPr>
            <a:r>
              <a:rPr lang="en-US"/>
              <a:t>Each filter slides across the image, performing element-wise multiplication and summing up the results to produce a </a:t>
            </a:r>
            <a:r>
              <a:rPr lang="en-US">
                <a:solidFill>
                  <a:srgbClr val="C00000"/>
                </a:solidFill>
              </a:rPr>
              <a:t>feature map</a:t>
            </a:r>
            <a:r>
              <a:rPr lang="en-US"/>
              <a:t>.</a:t>
            </a:r>
            <a:endParaRPr lang="en-US"/>
          </a:p>
        </p:txBody>
      </p:sp>
      <p:sp>
        <p:nvSpPr>
          <p:cNvPr id="10" name="Text Box 9"/>
          <p:cNvSpPr txBox="1"/>
          <p:nvPr/>
        </p:nvSpPr>
        <p:spPr>
          <a:xfrm>
            <a:off x="5001895" y="119380"/>
            <a:ext cx="3868420" cy="645160"/>
          </a:xfrm>
          <a:prstGeom prst="rect">
            <a:avLst/>
          </a:prstGeom>
          <a:noFill/>
        </p:spPr>
        <p:txBody>
          <a:bodyPr wrap="square" rtlCol="0">
            <a:spAutoFit/>
          </a:bodyPr>
          <a:p>
            <a:pPr algn="l">
              <a:buFont typeface="+mj-lt"/>
            </a:pPr>
            <a:r>
              <a:rPr lang="en-US" b="1"/>
              <a:t>2. Pooling Layer (MaxPooling2D) </a:t>
            </a:r>
            <a:endParaRPr lang="en-US" b="1"/>
          </a:p>
        </p:txBody>
      </p:sp>
      <p:sp>
        <p:nvSpPr>
          <p:cNvPr id="11" name="Text Box 10"/>
          <p:cNvSpPr txBox="1"/>
          <p:nvPr/>
        </p:nvSpPr>
        <p:spPr>
          <a:xfrm>
            <a:off x="5107940" y="764540"/>
            <a:ext cx="3647440" cy="1198880"/>
          </a:xfrm>
          <a:prstGeom prst="rect">
            <a:avLst/>
          </a:prstGeom>
          <a:noFill/>
        </p:spPr>
        <p:txBody>
          <a:bodyPr wrap="square" rtlCol="0">
            <a:spAutoFit/>
          </a:bodyPr>
          <a:p>
            <a:pPr marL="285750" indent="-285750" algn="l">
              <a:buFont typeface="Arial" panose="020B0604020202020204" pitchFamily="34" charset="0"/>
              <a:buChar char="•"/>
            </a:pPr>
            <a:r>
              <a:rPr lang="en-US"/>
              <a:t> The primary aim of this layer is to decrease the size of the convolved feature map</a:t>
            </a:r>
            <a:endParaRPr lang="en-US"/>
          </a:p>
        </p:txBody>
      </p:sp>
      <p:sp>
        <p:nvSpPr>
          <p:cNvPr id="12" name="Text Box 11"/>
          <p:cNvSpPr txBox="1"/>
          <p:nvPr/>
        </p:nvSpPr>
        <p:spPr>
          <a:xfrm>
            <a:off x="5191125" y="2204720"/>
            <a:ext cx="3489960" cy="1476375"/>
          </a:xfrm>
          <a:prstGeom prst="rect">
            <a:avLst/>
          </a:prstGeom>
          <a:noFill/>
        </p:spPr>
        <p:txBody>
          <a:bodyPr wrap="square" rtlCol="0">
            <a:spAutoFit/>
          </a:bodyPr>
          <a:p>
            <a:pPr marL="285750" indent="-285750" algn="l">
              <a:buFont typeface="Arial" panose="020B0604020202020204" pitchFamily="34" charset="0"/>
              <a:buChar char="•"/>
            </a:pPr>
            <a:r>
              <a:rPr lang="en-US"/>
              <a:t>MaxPooling2D takes the maximum value within a certain window (usually 2x2) to downsample the feature map.</a:t>
            </a:r>
            <a:endParaRPr lang="en-US"/>
          </a:p>
        </p:txBody>
      </p:sp>
      <p:sp>
        <p:nvSpPr>
          <p:cNvPr id="15" name="Text Box 14"/>
          <p:cNvSpPr txBox="1"/>
          <p:nvPr/>
        </p:nvSpPr>
        <p:spPr>
          <a:xfrm>
            <a:off x="107950" y="3933190"/>
            <a:ext cx="3278505" cy="645160"/>
          </a:xfrm>
          <a:prstGeom prst="rect">
            <a:avLst/>
          </a:prstGeom>
          <a:noFill/>
        </p:spPr>
        <p:txBody>
          <a:bodyPr wrap="square" rtlCol="0">
            <a:spAutoFit/>
          </a:bodyPr>
          <a:p>
            <a:pPr algn="l"/>
            <a:r>
              <a:rPr lang="en-US" b="1"/>
              <a:t>3.Fully Connected Layer (Dense):</a:t>
            </a:r>
            <a:endParaRPr lang="en-US" b="1"/>
          </a:p>
        </p:txBody>
      </p:sp>
      <p:sp>
        <p:nvSpPr>
          <p:cNvPr id="17" name="Text Box 16"/>
          <p:cNvSpPr txBox="1"/>
          <p:nvPr/>
        </p:nvSpPr>
        <p:spPr>
          <a:xfrm>
            <a:off x="341630" y="4797425"/>
            <a:ext cx="3065780" cy="922020"/>
          </a:xfrm>
          <a:prstGeom prst="rect">
            <a:avLst/>
          </a:prstGeom>
          <a:noFill/>
        </p:spPr>
        <p:txBody>
          <a:bodyPr wrap="square" rtlCol="0">
            <a:spAutoFit/>
          </a:bodyPr>
          <a:p>
            <a:pPr marL="285750" indent="-285750" algn="l">
              <a:buFont typeface="Arial" panose="020B0604020202020204" pitchFamily="34" charset="0"/>
              <a:buChar char="•"/>
            </a:pPr>
            <a:r>
              <a:rPr lang="en-US"/>
              <a:t> is used to connect the neurons between two different layers. </a:t>
            </a:r>
            <a:endParaRPr lang="en-US"/>
          </a:p>
        </p:txBody>
      </p:sp>
      <p:sp>
        <p:nvSpPr>
          <p:cNvPr id="18" name="Text Box 17"/>
          <p:cNvSpPr txBox="1"/>
          <p:nvPr/>
        </p:nvSpPr>
        <p:spPr>
          <a:xfrm>
            <a:off x="828040" y="6137275"/>
            <a:ext cx="7649210" cy="645160"/>
          </a:xfrm>
          <a:prstGeom prst="rect">
            <a:avLst/>
          </a:prstGeom>
          <a:noFill/>
        </p:spPr>
        <p:txBody>
          <a:bodyPr wrap="square" rtlCol="0">
            <a:spAutoFit/>
          </a:bodyPr>
          <a:p>
            <a:pPr algn="l"/>
            <a:r>
              <a:rPr lang="en-US">
                <a:solidFill>
                  <a:srgbClr val="C00000"/>
                </a:solidFill>
              </a:rPr>
              <a:t>The output of the last dense layer is typically fed into a softmax activation function for classification tasks</a:t>
            </a:r>
            <a:endParaRPr lang="en-US">
              <a:solidFill>
                <a:srgbClr val="C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0">
          <a:blip r:embed="rId1"/>
          <a:stretch>
            <a:fillRect/>
          </a:stretch>
        </a:blipFill>
        <a:effectLst/>
      </p:bgPr>
    </p:bg>
    <p:spTree>
      <p:nvGrpSpPr>
        <p:cNvPr id="1" name=""/>
        <p:cNvGrpSpPr/>
        <p:nvPr/>
      </p:nvGrpSpPr>
      <p:grpSpPr/>
      <p:pic>
        <p:nvPicPr>
          <p:cNvPr id="5" name="Picture 4" descr="Convluotion layer"/>
          <p:cNvPicPr>
            <a:picLocks noChangeAspect="1"/>
          </p:cNvPicPr>
          <p:nvPr/>
        </p:nvPicPr>
        <p:blipFill>
          <a:blip r:embed="rId1"/>
          <a:srcRect l="-1569" t="7521" r="3132" b="5466"/>
          <a:stretch>
            <a:fillRect/>
          </a:stretch>
        </p:blipFill>
        <p:spPr>
          <a:xfrm>
            <a:off x="-299085" y="-86995"/>
            <a:ext cx="9653905" cy="712724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Picture 4" descr="MAX pooling "/>
          <p:cNvPicPr>
            <a:picLocks noChangeAspect="1"/>
          </p:cNvPicPr>
          <p:nvPr/>
        </p:nvPicPr>
        <p:blipFill>
          <a:blip r:embed="rId1"/>
          <a:stretch>
            <a:fillRect/>
          </a:stretch>
        </p:blipFill>
        <p:spPr>
          <a:xfrm>
            <a:off x="0" y="-25400"/>
            <a:ext cx="9373235" cy="68834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Picture 5" descr="FLatten"/>
          <p:cNvPicPr>
            <a:picLocks noChangeAspect="1"/>
          </p:cNvPicPr>
          <p:nvPr/>
        </p:nvPicPr>
        <p:blipFill>
          <a:blip r:embed="rId1"/>
          <a:stretch>
            <a:fillRect/>
          </a:stretch>
        </p:blipFill>
        <p:spPr>
          <a:xfrm>
            <a:off x="0" y="0"/>
            <a:ext cx="9319260" cy="68643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Content Placeholder 4"/>
          <p:cNvPicPr>
            <a:picLocks noChangeAspect="1"/>
          </p:cNvPicPr>
          <p:nvPr>
            <p:ph idx="1"/>
          </p:nvPr>
        </p:nvPicPr>
        <p:blipFill>
          <a:blip r:embed="rId1"/>
          <a:stretch>
            <a:fillRect/>
          </a:stretch>
        </p:blipFill>
        <p:spPr>
          <a:xfrm>
            <a:off x="0" y="-27305"/>
            <a:ext cx="9144000" cy="4383405"/>
          </a:xfrm>
          <a:prstGeom prst="rect">
            <a:avLst/>
          </a:prstGeom>
        </p:spPr>
      </p:pic>
      <p:sp>
        <p:nvSpPr>
          <p:cNvPr id="7" name="Text Box 6"/>
          <p:cNvSpPr txBox="1"/>
          <p:nvPr/>
        </p:nvSpPr>
        <p:spPr>
          <a:xfrm>
            <a:off x="35560" y="4829810"/>
            <a:ext cx="2602865" cy="368300"/>
          </a:xfrm>
          <a:prstGeom prst="rect">
            <a:avLst/>
          </a:prstGeom>
          <a:noFill/>
        </p:spPr>
        <p:txBody>
          <a:bodyPr wrap="none" rtlCol="0">
            <a:spAutoFit/>
          </a:bodyPr>
          <a:p>
            <a:pPr algn="l"/>
            <a:r>
              <a:rPr lang="en-US"/>
              <a:t>ReLU(x) = max(0, x)</a:t>
            </a:r>
            <a:endParaRPr lang="en-US"/>
          </a:p>
        </p:txBody>
      </p:sp>
      <p:sp>
        <p:nvSpPr>
          <p:cNvPr id="9" name="Text Box 8"/>
          <p:cNvSpPr txBox="1"/>
          <p:nvPr/>
        </p:nvSpPr>
        <p:spPr>
          <a:xfrm>
            <a:off x="827405" y="4408805"/>
            <a:ext cx="4178300" cy="368300"/>
          </a:xfrm>
          <a:prstGeom prst="rect">
            <a:avLst/>
          </a:prstGeom>
          <a:noFill/>
        </p:spPr>
        <p:txBody>
          <a:bodyPr wrap="none" rtlCol="0">
            <a:spAutoFit/>
          </a:bodyPr>
          <a:p>
            <a:r>
              <a:rPr lang="en-US"/>
              <a:t>feature map size=  1+(W-F+2P)/S</a:t>
            </a:r>
            <a:endParaRPr lang="en-US"/>
          </a:p>
        </p:txBody>
      </p:sp>
      <p:sp>
        <p:nvSpPr>
          <p:cNvPr id="10" name="Text Box 9"/>
          <p:cNvSpPr txBox="1"/>
          <p:nvPr/>
        </p:nvSpPr>
        <p:spPr>
          <a:xfrm>
            <a:off x="5005070" y="4356100"/>
            <a:ext cx="4212590" cy="922020"/>
          </a:xfrm>
          <a:prstGeom prst="rect">
            <a:avLst/>
          </a:prstGeom>
          <a:noFill/>
        </p:spPr>
        <p:txBody>
          <a:bodyPr wrap="square" rtlCol="0">
            <a:spAutoFit/>
          </a:bodyPr>
          <a:p>
            <a:r>
              <a:rPr lang="en-US"/>
              <a:t>w =  input size , F =  filter</a:t>
            </a:r>
            <a:endParaRPr lang="en-US"/>
          </a:p>
          <a:p>
            <a:r>
              <a:rPr lang="en-US"/>
              <a:t>p  =  padding   , S  =  stride</a:t>
            </a:r>
            <a:endParaRPr lang="en-US"/>
          </a:p>
          <a:p>
            <a:r>
              <a:rPr lang="en-US"/>
              <a:t> </a:t>
            </a:r>
            <a:endParaRPr lang="en-US"/>
          </a:p>
        </p:txBody>
      </p:sp>
      <p:sp>
        <p:nvSpPr>
          <p:cNvPr id="11" name="Text Box 10"/>
          <p:cNvSpPr txBox="1"/>
          <p:nvPr/>
        </p:nvSpPr>
        <p:spPr>
          <a:xfrm>
            <a:off x="-36195" y="4408805"/>
            <a:ext cx="692150" cy="368300"/>
          </a:xfrm>
          <a:prstGeom prst="rect">
            <a:avLst/>
          </a:prstGeom>
          <a:noFill/>
        </p:spPr>
        <p:txBody>
          <a:bodyPr wrap="none" rtlCol="0">
            <a:spAutoFit/>
          </a:bodyPr>
          <a:p>
            <a:r>
              <a:rPr lang="en-US">
                <a:solidFill>
                  <a:srgbClr val="C00000"/>
                </a:solidFill>
              </a:rPr>
              <a:t>note</a:t>
            </a:r>
            <a:endParaRPr lang="en-US">
              <a:solidFill>
                <a:srgbClr val="C00000"/>
              </a:solidFill>
            </a:endParaRPr>
          </a:p>
        </p:txBody>
      </p:sp>
      <p:sp>
        <p:nvSpPr>
          <p:cNvPr id="12" name="Text Box 11"/>
          <p:cNvSpPr txBox="1"/>
          <p:nvPr/>
        </p:nvSpPr>
        <p:spPr>
          <a:xfrm>
            <a:off x="-36830" y="5373370"/>
            <a:ext cx="8789670" cy="922020"/>
          </a:xfrm>
          <a:prstGeom prst="rect">
            <a:avLst/>
          </a:prstGeom>
          <a:noFill/>
        </p:spPr>
        <p:txBody>
          <a:bodyPr wrap="square" rtlCol="0">
            <a:spAutoFit/>
          </a:bodyPr>
          <a:p>
            <a:pPr algn="l"/>
            <a:r>
              <a:rPr lang="en-US">
                <a:solidFill>
                  <a:srgbClr val="C00000"/>
                </a:solidFill>
              </a:rPr>
              <a:t> the dropout</a:t>
            </a:r>
            <a:r>
              <a:rPr lang="en-US"/>
              <a:t> layer randomly drops out a fraction of the input units during training that helps combat overfitting in neural networks and improves their ability to generalize to new, unseen data.</a:t>
            </a:r>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0" y="764540"/>
            <a:ext cx="2553335" cy="829945"/>
          </a:xfrm>
          <a:prstGeom prst="rect">
            <a:avLst/>
          </a:prstGeom>
          <a:noFill/>
        </p:spPr>
        <p:txBody>
          <a:bodyPr wrap="square" rtlCol="0">
            <a:spAutoFit/>
          </a:bodyPr>
          <a:p>
            <a:pPr algn="l"/>
            <a:r>
              <a:rPr lang="en-US" sz="3000" b="1"/>
              <a:t>Strengths:</a:t>
            </a:r>
            <a:endParaRPr lang="en-US" b="1"/>
          </a:p>
          <a:p>
            <a:endParaRPr lang="en-US" b="1"/>
          </a:p>
        </p:txBody>
      </p:sp>
      <p:sp>
        <p:nvSpPr>
          <p:cNvPr id="6" name="Text Box 5"/>
          <p:cNvSpPr txBox="1"/>
          <p:nvPr/>
        </p:nvSpPr>
        <p:spPr>
          <a:xfrm>
            <a:off x="3472815" y="-27305"/>
            <a:ext cx="2602230" cy="553085"/>
          </a:xfrm>
          <a:prstGeom prst="rect">
            <a:avLst/>
          </a:prstGeom>
          <a:noFill/>
        </p:spPr>
        <p:txBody>
          <a:bodyPr wrap="square" rtlCol="0">
            <a:spAutoFit/>
          </a:bodyPr>
          <a:p>
            <a:pPr algn="l"/>
            <a:r>
              <a:rPr lang="en-US" sz="3000"/>
              <a:t>In General</a:t>
            </a:r>
            <a:endParaRPr lang="en-US" sz="3000"/>
          </a:p>
        </p:txBody>
      </p:sp>
      <p:sp>
        <p:nvSpPr>
          <p:cNvPr id="7" name="Text Box 6"/>
          <p:cNvSpPr txBox="1"/>
          <p:nvPr/>
        </p:nvSpPr>
        <p:spPr>
          <a:xfrm>
            <a:off x="323850" y="1594485"/>
            <a:ext cx="3277235" cy="368300"/>
          </a:xfrm>
          <a:prstGeom prst="rect">
            <a:avLst/>
          </a:prstGeom>
          <a:noFill/>
        </p:spPr>
        <p:txBody>
          <a:bodyPr wrap="none" rtlCol="0">
            <a:spAutoFit/>
          </a:bodyPr>
          <a:p>
            <a:pPr marL="285750" indent="-285750" algn="l">
              <a:buFont typeface="Arial" panose="020B0604020202020204" pitchFamily="34" charset="0"/>
              <a:buChar char="•"/>
            </a:pPr>
            <a:r>
              <a:rPr lang="en-US"/>
              <a:t>Use of standard libraries</a:t>
            </a:r>
            <a:endParaRPr lang="en-US"/>
          </a:p>
        </p:txBody>
      </p:sp>
      <p:sp>
        <p:nvSpPr>
          <p:cNvPr id="8" name="Text Box 7"/>
          <p:cNvSpPr txBox="1"/>
          <p:nvPr/>
        </p:nvSpPr>
        <p:spPr>
          <a:xfrm>
            <a:off x="455295" y="2132965"/>
            <a:ext cx="3606165" cy="1753235"/>
          </a:xfrm>
          <a:prstGeom prst="rect">
            <a:avLst/>
          </a:prstGeom>
          <a:noFill/>
        </p:spPr>
        <p:txBody>
          <a:bodyPr wrap="square" rtlCol="0">
            <a:spAutoFit/>
          </a:bodyPr>
          <a:p>
            <a:pPr marL="285750" indent="-285750" algn="l">
              <a:buFont typeface="Arial" panose="020B0604020202020204" pitchFamily="34" charset="0"/>
              <a:buChar char="•"/>
            </a:pPr>
            <a:r>
              <a:rPr lang="en-US"/>
              <a:t>Proper data preprocessing: The code properly preprocesses the input data by reshaping the images and normalizing the pixel values,</a:t>
            </a:r>
            <a:endParaRPr lang="en-US"/>
          </a:p>
        </p:txBody>
      </p:sp>
      <p:sp>
        <p:nvSpPr>
          <p:cNvPr id="9" name="Text Box 8"/>
          <p:cNvSpPr txBox="1"/>
          <p:nvPr/>
        </p:nvSpPr>
        <p:spPr>
          <a:xfrm>
            <a:off x="683895" y="3996690"/>
            <a:ext cx="3346450" cy="2861310"/>
          </a:xfrm>
          <a:prstGeom prst="rect">
            <a:avLst/>
          </a:prstGeom>
          <a:noFill/>
        </p:spPr>
        <p:txBody>
          <a:bodyPr wrap="square" rtlCol="0">
            <a:spAutoFit/>
          </a:bodyPr>
          <a:p>
            <a:pPr marL="285750" indent="-285750" algn="l">
              <a:buFont typeface="Arial" panose="020B0604020202020204" pitchFamily="34" charset="0"/>
              <a:buChar char="•"/>
            </a:pPr>
            <a:r>
              <a:rPr lang="en-US"/>
              <a:t>Convolutional Neural Network architecture: The code implements a CNN architecture that is suitable for image classification tasks, consisting of convolutional layers, max pooling layers, and fully connected layers.</a:t>
            </a:r>
            <a:endParaRPr lang="en-US"/>
          </a:p>
        </p:txBody>
      </p:sp>
      <p:sp>
        <p:nvSpPr>
          <p:cNvPr id="10" name="Text Box 9"/>
          <p:cNvSpPr txBox="1"/>
          <p:nvPr/>
        </p:nvSpPr>
        <p:spPr>
          <a:xfrm>
            <a:off x="5147945" y="764540"/>
            <a:ext cx="3003550" cy="1014730"/>
          </a:xfrm>
          <a:prstGeom prst="rect">
            <a:avLst/>
          </a:prstGeom>
          <a:noFill/>
        </p:spPr>
        <p:txBody>
          <a:bodyPr wrap="none" rtlCol="0">
            <a:spAutoFit/>
          </a:bodyPr>
          <a:p>
            <a:pPr algn="l"/>
            <a:r>
              <a:rPr lang="en-US" sz="3000" b="1"/>
              <a:t>Weaknesses</a:t>
            </a:r>
            <a:r>
              <a:rPr lang="en-US" sz="3000"/>
              <a:t>:</a:t>
            </a:r>
            <a:endParaRPr lang="en-US" sz="3000"/>
          </a:p>
          <a:p>
            <a:endParaRPr lang="en-US" sz="3000"/>
          </a:p>
        </p:txBody>
      </p:sp>
      <p:sp>
        <p:nvSpPr>
          <p:cNvPr id="11" name="Text Box 10"/>
          <p:cNvSpPr txBox="1"/>
          <p:nvPr/>
        </p:nvSpPr>
        <p:spPr>
          <a:xfrm>
            <a:off x="5220335" y="1594485"/>
            <a:ext cx="3493135" cy="1753235"/>
          </a:xfrm>
          <a:prstGeom prst="rect">
            <a:avLst/>
          </a:prstGeom>
          <a:noFill/>
        </p:spPr>
        <p:txBody>
          <a:bodyPr wrap="square" rtlCol="0">
            <a:spAutoFit/>
          </a:bodyPr>
          <a:p>
            <a:pPr marL="285750" indent="-285750" algn="l">
              <a:buFont typeface="Arial" panose="020B0604020202020204" pitchFamily="34" charset="0"/>
              <a:buChar char="•"/>
            </a:pPr>
            <a:r>
              <a:rPr lang="en-US"/>
              <a:t>Lack of hyperparameter tuning: The code uses default hyperparameters for the model training, such as batch size, number of epochs, </a:t>
            </a:r>
            <a:endParaRPr lang="en-US"/>
          </a:p>
        </p:txBody>
      </p:sp>
      <p:sp>
        <p:nvSpPr>
          <p:cNvPr id="12" name="Text Box 11"/>
          <p:cNvSpPr txBox="1"/>
          <p:nvPr/>
        </p:nvSpPr>
        <p:spPr>
          <a:xfrm>
            <a:off x="5452110" y="3761105"/>
            <a:ext cx="3629660" cy="1476375"/>
          </a:xfrm>
          <a:prstGeom prst="rect">
            <a:avLst/>
          </a:prstGeom>
          <a:noFill/>
        </p:spPr>
        <p:txBody>
          <a:bodyPr wrap="square" rtlCol="0">
            <a:spAutoFit/>
          </a:bodyPr>
          <a:p>
            <a:pPr marL="285750" indent="-285750" algn="l">
              <a:buFont typeface="Arial" panose="020B0604020202020204" pitchFamily="34" charset="0"/>
              <a:buChar char="•"/>
            </a:pPr>
            <a:r>
              <a:rPr lang="en-US"/>
              <a:t>Limited model evaluation: The code only evaluates the model on the test set using accuracy and loss metrics</a:t>
            </a:r>
            <a:endParaRPr 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452755" y="761365"/>
            <a:ext cx="4284980" cy="553085"/>
          </a:xfrm>
          <a:prstGeom prst="rect">
            <a:avLst/>
          </a:prstGeom>
          <a:noFill/>
        </p:spPr>
        <p:txBody>
          <a:bodyPr wrap="none" rtlCol="0">
            <a:spAutoFit/>
          </a:bodyPr>
          <a:p>
            <a:r>
              <a:rPr lang="en-US" sz="3000" b="1"/>
              <a:t>TEAM name : AM94</a:t>
            </a:r>
            <a:endParaRPr lang="en-US" sz="3000" b="1"/>
          </a:p>
        </p:txBody>
      </p:sp>
      <p:sp>
        <p:nvSpPr>
          <p:cNvPr id="5" name="Text Box 4"/>
          <p:cNvSpPr txBox="1"/>
          <p:nvPr/>
        </p:nvSpPr>
        <p:spPr>
          <a:xfrm>
            <a:off x="845185" y="2447290"/>
            <a:ext cx="4672965" cy="645160"/>
          </a:xfrm>
          <a:prstGeom prst="rect">
            <a:avLst/>
          </a:prstGeom>
          <a:noFill/>
        </p:spPr>
        <p:txBody>
          <a:bodyPr wrap="none" rtlCol="0">
            <a:spAutoFit/>
          </a:bodyPr>
          <a:p>
            <a:pPr marL="342900" indent="-342900">
              <a:buAutoNum type="arabicPeriod"/>
            </a:pPr>
            <a:r>
              <a:rPr lang="en-US"/>
              <a:t>Abdelkhalek mohamed abdelkhalek </a:t>
            </a:r>
            <a:endParaRPr lang="en-US"/>
          </a:p>
          <a:p>
            <a:pPr marL="342900" indent="-342900">
              <a:buAutoNum type="arabicPeriod"/>
            </a:pPr>
            <a:r>
              <a:rPr lang="en-US"/>
              <a:t>MOhamed Ramdan Abdelbaki     </a:t>
            </a:r>
            <a:endParaRPr lang="en-US"/>
          </a:p>
        </p:txBody>
      </p:sp>
      <p:sp>
        <p:nvSpPr>
          <p:cNvPr id="6" name="Text Box 5"/>
          <p:cNvSpPr txBox="1"/>
          <p:nvPr/>
        </p:nvSpPr>
        <p:spPr>
          <a:xfrm>
            <a:off x="5796280" y="2493010"/>
            <a:ext cx="1491615" cy="645160"/>
          </a:xfrm>
          <a:prstGeom prst="rect">
            <a:avLst/>
          </a:prstGeom>
          <a:noFill/>
        </p:spPr>
        <p:txBody>
          <a:bodyPr wrap="none" rtlCol="0">
            <a:spAutoFit/>
          </a:bodyPr>
          <a:p>
            <a:r>
              <a:rPr lang="en-US"/>
              <a:t>221101029</a:t>
            </a:r>
            <a:endParaRPr lang="en-US"/>
          </a:p>
          <a:p>
            <a:r>
              <a:rPr lang="en-US"/>
              <a:t>221101054</a:t>
            </a:r>
            <a:endParaRPr lang="en-US"/>
          </a:p>
        </p:txBody>
      </p:sp>
      <p:sp>
        <p:nvSpPr>
          <p:cNvPr id="7" name="Text Box 6"/>
          <p:cNvSpPr txBox="1"/>
          <p:nvPr/>
        </p:nvSpPr>
        <p:spPr>
          <a:xfrm>
            <a:off x="1376045" y="4387215"/>
            <a:ext cx="2920365" cy="368300"/>
          </a:xfrm>
          <a:prstGeom prst="rect">
            <a:avLst/>
          </a:prstGeom>
          <a:noFill/>
        </p:spPr>
        <p:txBody>
          <a:bodyPr wrap="none" rtlCol="0">
            <a:spAutoFit/>
          </a:bodyPr>
          <a:p>
            <a:pPr algn="l"/>
            <a:r>
              <a:rPr lang="en-US"/>
              <a:t> Dr.prof /Ahmed Emam </a:t>
            </a:r>
            <a:endParaRPr lang="en-US"/>
          </a:p>
        </p:txBody>
      </p:sp>
      <p:sp>
        <p:nvSpPr>
          <p:cNvPr id="8" name="Text Box 7"/>
          <p:cNvSpPr txBox="1"/>
          <p:nvPr/>
        </p:nvSpPr>
        <p:spPr>
          <a:xfrm>
            <a:off x="1803400" y="5172075"/>
            <a:ext cx="2543175" cy="368300"/>
          </a:xfrm>
          <a:prstGeom prst="rect">
            <a:avLst/>
          </a:prstGeom>
          <a:noFill/>
        </p:spPr>
        <p:txBody>
          <a:bodyPr wrap="none" rtlCol="0">
            <a:spAutoFit/>
          </a:bodyPr>
          <a:p>
            <a:pPr algn="l"/>
            <a:r>
              <a:rPr lang="en-US"/>
              <a:t>Eng / Ismail Ahmed </a:t>
            </a:r>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 Box 3"/>
          <p:cNvSpPr txBox="1"/>
          <p:nvPr/>
        </p:nvSpPr>
        <p:spPr>
          <a:xfrm>
            <a:off x="899795" y="1844675"/>
            <a:ext cx="7231380" cy="1630045"/>
          </a:xfrm>
          <a:prstGeom prst="rect">
            <a:avLst/>
          </a:prstGeom>
          <a:noFill/>
        </p:spPr>
        <p:txBody>
          <a:bodyPr wrap="none" rtlCol="0">
            <a:spAutoFit/>
          </a:bodyPr>
          <a:p>
            <a:r>
              <a:rPr lang="en-US" sz="10000"/>
              <a:t>Thank YOU</a:t>
            </a:r>
            <a:endParaRPr lang="en-US" sz="10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0743" name="Title 30742"/>
          <p:cNvSpPr>
            <a:spLocks noGrp="1"/>
          </p:cNvSpPr>
          <p:nvPr>
            <p:ph type="title"/>
          </p:nvPr>
        </p:nvSpPr>
        <p:spPr/>
        <p:txBody>
          <a:bodyPr anchor="ctr" anchorCtr="1"/>
          <a:p>
            <a:r>
              <a:rPr lang="en-US" altLang="x-none" b="1"/>
              <a:t>INTRODUCTION</a:t>
            </a:r>
            <a:endParaRPr b="1" dirty="0"/>
          </a:p>
        </p:txBody>
      </p:sp>
      <p:sp>
        <p:nvSpPr>
          <p:cNvPr id="30745" name="Text Placeholder 30744"/>
          <p:cNvSpPr>
            <a:spLocks noGrp="1"/>
          </p:cNvSpPr>
          <p:nvPr>
            <p:ph type="body" sz="half" idx="1"/>
          </p:nvPr>
        </p:nvSpPr>
        <p:spPr>
          <a:xfrm>
            <a:off x="457200" y="1635125"/>
            <a:ext cx="4038600" cy="4530725"/>
          </a:xfrm>
        </p:spPr>
        <p:txBody>
          <a:bodyPr/>
          <a:p>
            <a:pPr>
              <a:buClr>
                <a:schemeClr val="hlink"/>
              </a:buClr>
              <a:buSzPct val="60000"/>
              <a:buFont typeface="Wingdings" panose="05000000000000000000" pitchFamily="2" charset="2"/>
              <a:buNone/>
            </a:pPr>
            <a:endParaRPr lang="en-US" altLang="x-none" sz="2800"/>
          </a:p>
          <a:p>
            <a:pPr>
              <a:buClr>
                <a:schemeClr val="hlink"/>
              </a:buClr>
              <a:buSzPct val="60000"/>
              <a:buFont typeface="Wingdings" panose="05000000000000000000" pitchFamily="2" charset="2"/>
              <a:buNone/>
            </a:pPr>
            <a:endParaRPr lang="en-US" altLang="x-none" sz="2800"/>
          </a:p>
          <a:p>
            <a:pPr>
              <a:buClr>
                <a:schemeClr val="hlink"/>
              </a:buClr>
              <a:buSzPct val="60000"/>
              <a:buFont typeface="Wingdings" panose="05000000000000000000" pitchFamily="2" charset="2"/>
              <a:buNone/>
            </a:pPr>
            <a:endParaRPr lang="en-US" altLang="x-none" sz="2800"/>
          </a:p>
          <a:p>
            <a:pPr>
              <a:buClr>
                <a:schemeClr val="hlink"/>
              </a:buClr>
              <a:buSzPct val="60000"/>
              <a:buFont typeface="Wingdings" panose="05000000000000000000" pitchFamily="2" charset="2"/>
              <a:buNone/>
            </a:pPr>
            <a:endParaRPr lang="en-US" altLang="x-none" sz="2800"/>
          </a:p>
          <a:p>
            <a:pPr>
              <a:buClr>
                <a:schemeClr val="hlink"/>
              </a:buClr>
              <a:buSzPct val="60000"/>
              <a:buFont typeface="Wingdings" panose="05000000000000000000" pitchFamily="2" charset="2"/>
              <a:buNone/>
            </a:pPr>
            <a:endParaRPr lang="en-US" altLang="x-none" sz="2800"/>
          </a:p>
          <a:p>
            <a:pPr>
              <a:buClr>
                <a:schemeClr val="hlink"/>
              </a:buClr>
              <a:buSzPct val="60000"/>
              <a:buFont typeface="Wingdings" panose="05000000000000000000" pitchFamily="2" charset="2"/>
              <a:buNone/>
            </a:pPr>
            <a:endParaRPr sz="2800" dirty="0"/>
          </a:p>
        </p:txBody>
      </p:sp>
      <p:sp>
        <p:nvSpPr>
          <p:cNvPr id="3" name="Text Box 2"/>
          <p:cNvSpPr txBox="1"/>
          <p:nvPr/>
        </p:nvSpPr>
        <p:spPr>
          <a:xfrm>
            <a:off x="31115" y="1772920"/>
            <a:ext cx="9063355" cy="4939030"/>
          </a:xfrm>
          <a:prstGeom prst="rect">
            <a:avLst/>
          </a:prstGeom>
          <a:noFill/>
        </p:spPr>
        <p:txBody>
          <a:bodyPr wrap="square" rtlCol="0">
            <a:spAutoFit/>
          </a:bodyPr>
          <a:p>
            <a:pPr algn="l"/>
            <a:r>
              <a:rPr lang="en-US" sz="2500">
                <a:latin typeface="Times New Roman" panose="02020603050405020304" pitchFamily="18" charset="0"/>
                <a:cs typeface="Times New Roman" panose="02020603050405020304" pitchFamily="18" charset="0"/>
              </a:rPr>
              <a:t>A lot of money is wasted on converting the information that is in paper to digital format. This problem can be solved by using </a:t>
            </a:r>
            <a:r>
              <a:rPr lang="en-US" sz="2500">
                <a:latin typeface="Times New Roman" panose="02020603050405020304" pitchFamily="18" charset="0"/>
                <a:cs typeface="Times New Roman" panose="02020603050405020304" pitchFamily="18" charset="0"/>
                <a:sym typeface="+mn-ea"/>
              </a:rPr>
              <a:t>handwritten digits .</a:t>
            </a:r>
            <a:endParaRPr lang="en-US" sz="2500">
              <a:latin typeface="Times New Roman" panose="02020603050405020304" pitchFamily="18" charset="0"/>
              <a:cs typeface="Times New Roman" panose="02020603050405020304" pitchFamily="18" charset="0"/>
            </a:endParaRPr>
          </a:p>
          <a:p>
            <a:pPr algn="l"/>
            <a:r>
              <a:rPr lang="en-US" sz="2500">
                <a:latin typeface="Times New Roman" panose="02020603050405020304" pitchFamily="18" charset="0"/>
                <a:cs typeface="Times New Roman" panose="02020603050405020304" pitchFamily="18" charset="0"/>
              </a:rPr>
              <a:t>The heart of our project lies within the ability to develop an efficient algorithm that can recognize the handwritten digits</a:t>
            </a:r>
            <a:endParaRPr lang="en-US" sz="2500">
              <a:latin typeface="Times New Roman" panose="02020603050405020304" pitchFamily="18" charset="0"/>
              <a:cs typeface="Times New Roman" panose="02020603050405020304" pitchFamily="18" charset="0"/>
            </a:endParaRPr>
          </a:p>
          <a:p>
            <a:pPr algn="l"/>
            <a:endParaRPr lang="en-US" sz="2500">
              <a:latin typeface="Times New Roman" panose="02020603050405020304" pitchFamily="18" charset="0"/>
              <a:cs typeface="Times New Roman" panose="02020603050405020304" pitchFamily="18" charset="0"/>
            </a:endParaRPr>
          </a:p>
          <a:p>
            <a:pPr algn="l"/>
            <a:endParaRPr lang="en-US" sz="2500">
              <a:latin typeface="Times New Roman" panose="02020603050405020304" pitchFamily="18" charset="0"/>
              <a:cs typeface="Times New Roman" panose="02020603050405020304" pitchFamily="18" charset="0"/>
            </a:endParaRPr>
          </a:p>
          <a:p>
            <a:pPr algn="l"/>
            <a:r>
              <a:rPr lang="en-US" sz="2500">
                <a:latin typeface="Times New Roman" panose="02020603050405020304" pitchFamily="18" charset="0"/>
                <a:cs typeface="Times New Roman" panose="02020603050405020304" pitchFamily="18" charset="0"/>
              </a:rPr>
              <a:t>Handwritten digit recognition is the ability of a computer to </a:t>
            </a:r>
            <a:endParaRPr lang="en-US" sz="2500">
              <a:latin typeface="Times New Roman" panose="02020603050405020304" pitchFamily="18" charset="0"/>
              <a:cs typeface="Times New Roman" panose="02020603050405020304" pitchFamily="18" charset="0"/>
            </a:endParaRPr>
          </a:p>
          <a:p>
            <a:pPr algn="l"/>
            <a:r>
              <a:rPr lang="en-US" sz="2500">
                <a:latin typeface="Times New Roman" panose="02020603050405020304" pitchFamily="18" charset="0"/>
                <a:cs typeface="Times New Roman" panose="02020603050405020304" pitchFamily="18" charset="0"/>
              </a:rPr>
              <a:t>recognize the human handwritten digits from different </a:t>
            </a:r>
            <a:endParaRPr lang="en-US" sz="2500">
              <a:latin typeface="Times New Roman" panose="02020603050405020304" pitchFamily="18" charset="0"/>
              <a:cs typeface="Times New Roman" panose="02020603050405020304" pitchFamily="18" charset="0"/>
            </a:endParaRPr>
          </a:p>
          <a:p>
            <a:pPr algn="l"/>
            <a:r>
              <a:rPr lang="en-US" sz="2500">
                <a:latin typeface="Times New Roman" panose="02020603050405020304" pitchFamily="18" charset="0"/>
                <a:cs typeface="Times New Roman" panose="02020603050405020304" pitchFamily="18" charset="0"/>
              </a:rPr>
              <a:t>sources like images, papers, touch screens, etc, and classify </a:t>
            </a:r>
            <a:endParaRPr lang="en-US" sz="2500">
              <a:latin typeface="Times New Roman" panose="02020603050405020304" pitchFamily="18" charset="0"/>
              <a:cs typeface="Times New Roman" panose="02020603050405020304" pitchFamily="18" charset="0"/>
            </a:endParaRPr>
          </a:p>
          <a:p>
            <a:pPr algn="l"/>
            <a:r>
              <a:rPr lang="en-US" sz="2500">
                <a:latin typeface="Times New Roman" panose="02020603050405020304" pitchFamily="18" charset="0"/>
                <a:cs typeface="Times New Roman" panose="02020603050405020304" pitchFamily="18" charset="0"/>
              </a:rPr>
              <a:t>them into 10 predefined classes (0-9). </a:t>
            </a:r>
            <a:endParaRPr lang="en-US" sz="2500">
              <a:latin typeface="Times New Roman" panose="02020603050405020304" pitchFamily="18" charset="0"/>
              <a:cs typeface="Times New Roman" panose="02020603050405020304" pitchFamily="18" charset="0"/>
            </a:endParaRPr>
          </a:p>
          <a:p>
            <a:pPr algn="l"/>
            <a:endParaRPr lang="en-US" sz="2000">
              <a:latin typeface="Times New Roman" panose="02020603050405020304" pitchFamily="18" charset="0"/>
              <a:cs typeface="Times New Roman" panose="02020603050405020304" pitchFamily="18" charset="0"/>
            </a:endParaRPr>
          </a:p>
          <a:p>
            <a:pPr algn="l"/>
            <a:endParaRPr lang="en-US" sz="2000">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2770" name="Title 32769"/>
          <p:cNvSpPr>
            <a:spLocks noGrp="1"/>
          </p:cNvSpPr>
          <p:nvPr>
            <p:ph type="title"/>
          </p:nvPr>
        </p:nvSpPr>
        <p:spPr>
          <a:xfrm>
            <a:off x="457200" y="44133"/>
            <a:ext cx="8229600" cy="1139825"/>
          </a:xfrm>
        </p:spPr>
        <p:txBody>
          <a:bodyPr anchor="ctr" anchorCtr="1"/>
          <a:p>
            <a:r>
              <a:rPr lang="en-US" altLang="x-none" sz="5000" b="1">
                <a:latin typeface="Times New Roman" panose="02020603050405020304" pitchFamily="18" charset="0"/>
                <a:cs typeface="Times New Roman" panose="02020603050405020304" pitchFamily="18" charset="0"/>
              </a:rPr>
              <a:t>Dataset</a:t>
            </a:r>
            <a:endParaRPr lang="en-US" altLang="x-none" sz="5000" b="1">
              <a:latin typeface="Times New Roman" panose="02020603050405020304" pitchFamily="18" charset="0"/>
              <a:cs typeface="Times New Roman" panose="02020603050405020304" pitchFamily="18" charset="0"/>
            </a:endParaRPr>
          </a:p>
        </p:txBody>
      </p:sp>
      <p:sp>
        <p:nvSpPr>
          <p:cNvPr id="32771" name="Content Placeholder 32770"/>
          <p:cNvSpPr>
            <a:spLocks noGrp="1"/>
          </p:cNvSpPr>
          <p:nvPr>
            <p:ph sz="half" idx="2"/>
          </p:nvPr>
        </p:nvSpPr>
        <p:spPr>
          <a:xfrm>
            <a:off x="-9525" y="1196975"/>
            <a:ext cx="9153525" cy="5448935"/>
          </a:xfrm>
        </p:spPr>
        <p:txBody>
          <a:bodyPr/>
          <a:p>
            <a:r>
              <a:rPr sz="2800" dirty="0"/>
              <a:t>MNIST</a:t>
            </a:r>
            <a:r>
              <a:rPr lang="en-US" sz="2800" dirty="0"/>
              <a:t> (Modified National Institute of Standards and Technology database) </a:t>
            </a:r>
            <a:r>
              <a:rPr lang="en-US" sz="2800" dirty="0">
                <a:solidFill>
                  <a:srgbClr val="C00000"/>
                </a:solidFill>
              </a:rPr>
              <a:t>why  mnist data </a:t>
            </a:r>
            <a:r>
              <a:rPr lang="en-US" sz="2800" dirty="0"/>
              <a:t>?</a:t>
            </a:r>
            <a:endParaRPr lang="en-US" sz="2800" dirty="0"/>
          </a:p>
          <a:p>
            <a:pPr marL="0" indent="0">
              <a:buNone/>
            </a:pPr>
            <a:r>
              <a:rPr lang="en-US" sz="2800" dirty="0"/>
              <a:t>which include major learning datasets,popular algorithms, features scaling &amp; feature extraction methods.</a:t>
            </a:r>
            <a:endParaRPr lang="en-US" sz="2800" dirty="0"/>
          </a:p>
          <a:p>
            <a:pPr marL="0" indent="0">
              <a:buNone/>
            </a:pPr>
            <a:r>
              <a:rPr lang="en-US" sz="2800" dirty="0"/>
              <a:t>MNIST contains a total of 70,000 handwritten </a:t>
            </a:r>
            <a:endParaRPr lang="en-US" sz="2800" dirty="0"/>
          </a:p>
          <a:p>
            <a:pPr marL="0" indent="0">
              <a:buNone/>
            </a:pPr>
            <a:r>
              <a:rPr lang="en-US" sz="2800" dirty="0"/>
              <a:t>digit images (60,000 - training set &amp; 10,000 - test set) in </a:t>
            </a:r>
            <a:r>
              <a:rPr lang="en-US" sz="2800" dirty="0">
                <a:sym typeface="+mn-ea"/>
              </a:rPr>
              <a:t>28x28 pixel </a:t>
            </a:r>
            <a:endParaRPr lang="en-US" sz="2800" dirty="0"/>
          </a:p>
          <a:p>
            <a:pPr marL="0" indent="0">
              <a:buNone/>
            </a:pPr>
            <a:endParaRPr lang="en-US" sz="2800" dirty="0"/>
          </a:p>
          <a:p>
            <a:pPr marL="0" indent="0">
              <a:buNone/>
            </a:pPr>
            <a:endParaRPr lang="en-US" sz="2800" dirty="0"/>
          </a:p>
          <a:p>
            <a:pPr marL="0" indent="0">
              <a:buNone/>
            </a:pPr>
            <a:endParaRPr lang="en-US" sz="2800" dirty="0"/>
          </a:p>
        </p:txBody>
      </p:sp>
      <p:pic>
        <p:nvPicPr>
          <p:cNvPr id="4" name="Picture 3" descr="Figure 2023-05-30 180116"/>
          <p:cNvPicPr>
            <a:picLocks noChangeAspect="1"/>
          </p:cNvPicPr>
          <p:nvPr/>
        </p:nvPicPr>
        <p:blipFill>
          <a:blip r:embed="rId1"/>
          <a:stretch>
            <a:fillRect/>
          </a:stretch>
        </p:blipFill>
        <p:spPr>
          <a:xfrm>
            <a:off x="50800" y="5300980"/>
            <a:ext cx="9042400" cy="1244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 name="Text Box 4"/>
          <p:cNvSpPr txBox="1"/>
          <p:nvPr/>
        </p:nvSpPr>
        <p:spPr>
          <a:xfrm>
            <a:off x="35560" y="116840"/>
            <a:ext cx="2380615" cy="553085"/>
          </a:xfrm>
          <a:prstGeom prst="rect">
            <a:avLst/>
          </a:prstGeom>
          <a:noFill/>
        </p:spPr>
        <p:txBody>
          <a:bodyPr wrap="none" rtlCol="0">
            <a:spAutoFit/>
          </a:bodyPr>
          <a:p>
            <a:pPr algn="l"/>
            <a:r>
              <a:rPr lang="en-US" sz="3000" b="1"/>
              <a:t>Strengths</a:t>
            </a:r>
            <a:r>
              <a:rPr lang="en-US"/>
              <a:t>:</a:t>
            </a:r>
            <a:endParaRPr lang="en-US"/>
          </a:p>
        </p:txBody>
      </p:sp>
      <p:sp>
        <p:nvSpPr>
          <p:cNvPr id="6" name="Text Box 5"/>
          <p:cNvSpPr txBox="1"/>
          <p:nvPr/>
        </p:nvSpPr>
        <p:spPr>
          <a:xfrm>
            <a:off x="2412365" y="404495"/>
            <a:ext cx="6450330" cy="922020"/>
          </a:xfrm>
          <a:prstGeom prst="rect">
            <a:avLst/>
          </a:prstGeom>
          <a:noFill/>
        </p:spPr>
        <p:txBody>
          <a:bodyPr wrap="square" rtlCol="0">
            <a:spAutoFit/>
          </a:bodyPr>
          <a:p>
            <a:pPr marL="285750" indent="-285750" algn="l">
              <a:buFont typeface="Arial" panose="020B0604020202020204" pitchFamily="34" charset="0"/>
              <a:buChar char="•"/>
            </a:pPr>
            <a:r>
              <a:rPr lang="en-US" b="1"/>
              <a:t>Simplicity</a:t>
            </a:r>
            <a:r>
              <a:rPr lang="en-US"/>
              <a:t>: MNIST is a simple and well-structured dataset with grayscale images of handwritten digits (0-9) and corresponding labels.</a:t>
            </a:r>
            <a:endParaRPr lang="en-US"/>
          </a:p>
        </p:txBody>
      </p:sp>
      <p:sp>
        <p:nvSpPr>
          <p:cNvPr id="8" name="Text Box 7"/>
          <p:cNvSpPr txBox="1"/>
          <p:nvPr/>
        </p:nvSpPr>
        <p:spPr>
          <a:xfrm>
            <a:off x="2738755" y="1575435"/>
            <a:ext cx="6123940" cy="645160"/>
          </a:xfrm>
          <a:prstGeom prst="rect">
            <a:avLst/>
          </a:prstGeom>
          <a:noFill/>
        </p:spPr>
        <p:txBody>
          <a:bodyPr wrap="square" rtlCol="0">
            <a:spAutoFit/>
          </a:bodyPr>
          <a:p>
            <a:pPr marL="285750" indent="-285750" algn="l">
              <a:buFont typeface="Arial" panose="020B0604020202020204" pitchFamily="34" charset="0"/>
              <a:buChar char="•"/>
            </a:pPr>
            <a:r>
              <a:rPr lang="en-US" b="1"/>
              <a:t>Standardization</a:t>
            </a:r>
            <a:r>
              <a:rPr lang="en-US"/>
              <a:t>: MNIST has been widely used in the machine learning community</a:t>
            </a:r>
            <a:endParaRPr lang="en-US"/>
          </a:p>
        </p:txBody>
      </p:sp>
      <p:sp>
        <p:nvSpPr>
          <p:cNvPr id="9" name="Text Box 8"/>
          <p:cNvSpPr txBox="1"/>
          <p:nvPr/>
        </p:nvSpPr>
        <p:spPr>
          <a:xfrm>
            <a:off x="2929255" y="2519680"/>
            <a:ext cx="5785485" cy="922020"/>
          </a:xfrm>
          <a:prstGeom prst="rect">
            <a:avLst/>
          </a:prstGeom>
          <a:noFill/>
        </p:spPr>
        <p:txBody>
          <a:bodyPr wrap="square" rtlCol="0">
            <a:spAutoFit/>
          </a:bodyPr>
          <a:p>
            <a:pPr marL="285750" indent="-285750" algn="l">
              <a:buFont typeface="Arial" panose="020B0604020202020204" pitchFamily="34" charset="0"/>
              <a:buChar char="•"/>
            </a:pPr>
            <a:r>
              <a:rPr lang="en-US" b="1"/>
              <a:t>Availability</a:t>
            </a:r>
            <a:r>
              <a:rPr lang="en-US"/>
              <a:t>: MNIST is easily accessible and comes pre-packaged with popular machine learning libraries</a:t>
            </a:r>
            <a:endParaRPr lang="en-US"/>
          </a:p>
        </p:txBody>
      </p:sp>
      <p:sp>
        <p:nvSpPr>
          <p:cNvPr id="10" name="Text Box 9"/>
          <p:cNvSpPr txBox="1"/>
          <p:nvPr/>
        </p:nvSpPr>
        <p:spPr>
          <a:xfrm>
            <a:off x="35560" y="3573145"/>
            <a:ext cx="2934335" cy="553085"/>
          </a:xfrm>
          <a:prstGeom prst="rect">
            <a:avLst/>
          </a:prstGeom>
          <a:noFill/>
        </p:spPr>
        <p:txBody>
          <a:bodyPr wrap="none" rtlCol="0">
            <a:spAutoFit/>
          </a:bodyPr>
          <a:p>
            <a:pPr algn="l"/>
            <a:r>
              <a:rPr lang="en-US" sz="3000" b="1"/>
              <a:t>Weaknesses</a:t>
            </a:r>
            <a:r>
              <a:rPr lang="en-US"/>
              <a:t>:</a:t>
            </a:r>
            <a:endParaRPr lang="en-US"/>
          </a:p>
        </p:txBody>
      </p:sp>
      <p:sp>
        <p:nvSpPr>
          <p:cNvPr id="12" name="Text Box 11"/>
          <p:cNvSpPr txBox="1"/>
          <p:nvPr/>
        </p:nvSpPr>
        <p:spPr>
          <a:xfrm>
            <a:off x="3162935" y="3982720"/>
            <a:ext cx="5577205" cy="922020"/>
          </a:xfrm>
          <a:prstGeom prst="rect">
            <a:avLst/>
          </a:prstGeom>
          <a:noFill/>
        </p:spPr>
        <p:txBody>
          <a:bodyPr wrap="square" rtlCol="0">
            <a:spAutoFit/>
          </a:bodyPr>
          <a:p>
            <a:pPr marL="285750" indent="-285750" algn="l">
              <a:buFont typeface="Arial" panose="020B0604020202020204" pitchFamily="34" charset="0"/>
              <a:buChar char="•"/>
            </a:pPr>
            <a:r>
              <a:rPr lang="en-US" b="1"/>
              <a:t>Limited Complexity</a:t>
            </a:r>
            <a:r>
              <a:rPr lang="en-US"/>
              <a:t>: MNIST is a relatively simple dataset, consisting of grayscale images of isolated digits</a:t>
            </a:r>
            <a:endParaRPr lang="en-US"/>
          </a:p>
        </p:txBody>
      </p:sp>
      <p:sp>
        <p:nvSpPr>
          <p:cNvPr id="13" name="Text Box 12"/>
          <p:cNvSpPr txBox="1"/>
          <p:nvPr/>
        </p:nvSpPr>
        <p:spPr>
          <a:xfrm>
            <a:off x="3665220" y="5082540"/>
            <a:ext cx="5314950" cy="1198880"/>
          </a:xfrm>
          <a:prstGeom prst="rect">
            <a:avLst/>
          </a:prstGeom>
          <a:noFill/>
        </p:spPr>
        <p:txBody>
          <a:bodyPr wrap="square" rtlCol="0">
            <a:spAutoFit/>
          </a:bodyPr>
          <a:p>
            <a:pPr marL="285750" indent="-285750" algn="l">
              <a:buFont typeface="Arial" panose="020B0604020202020204" pitchFamily="34" charset="0"/>
              <a:buChar char="•"/>
            </a:pPr>
            <a:r>
              <a:rPr lang="en-US" b="1"/>
              <a:t>Small Size</a:t>
            </a:r>
            <a:r>
              <a:rPr lang="en-US"/>
              <a:t>: MNIST contains only 60,000 training samples and 10,000 test samples. This small size may result in models quickly achieving high accuracy</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467995" y="116523"/>
            <a:ext cx="8229600" cy="1139825"/>
          </a:xfrm>
        </p:spPr>
        <p:txBody>
          <a:bodyPr/>
          <a:p>
            <a:r>
              <a:rPr lang="en-US" b="1"/>
              <a:t>Pre-Processing:</a:t>
            </a:r>
            <a:endParaRPr lang="en-US" b="1"/>
          </a:p>
        </p:txBody>
      </p:sp>
      <p:sp>
        <p:nvSpPr>
          <p:cNvPr id="7" name="Text Box 6"/>
          <p:cNvSpPr txBox="1"/>
          <p:nvPr/>
        </p:nvSpPr>
        <p:spPr>
          <a:xfrm>
            <a:off x="35560" y="1443990"/>
            <a:ext cx="9071610" cy="3969385"/>
          </a:xfrm>
          <a:prstGeom prst="rect">
            <a:avLst/>
          </a:prstGeom>
          <a:noFill/>
        </p:spPr>
        <p:txBody>
          <a:bodyPr wrap="square" rtlCol="0">
            <a:spAutoFit/>
          </a:bodyPr>
          <a:p>
            <a:pPr algn="l"/>
            <a:r>
              <a:rPr lang="en-US">
                <a:latin typeface="Times New Roman" panose="02020603050405020304" pitchFamily="18" charset="0"/>
                <a:cs typeface="Times New Roman" panose="02020603050405020304" pitchFamily="18" charset="0"/>
                <a:sym typeface="+mn-ea"/>
              </a:rPr>
              <a:t>Pre-processing is an initial step in the machine and deep learning which focuses on improving the input data by </a:t>
            </a:r>
            <a:r>
              <a:rPr lang="en-US" b="1">
                <a:latin typeface="Times New Roman" panose="02020603050405020304" pitchFamily="18" charset="0"/>
                <a:cs typeface="Times New Roman" panose="02020603050405020304" pitchFamily="18" charset="0"/>
                <a:sym typeface="+mn-ea"/>
              </a:rPr>
              <a:t>reducing</a:t>
            </a:r>
            <a:r>
              <a:rPr lang="en-US">
                <a:latin typeface="Times New Roman" panose="02020603050405020304" pitchFamily="18" charset="0"/>
                <a:cs typeface="Times New Roman" panose="02020603050405020304" pitchFamily="18" charset="0"/>
                <a:sym typeface="+mn-ea"/>
              </a:rPr>
              <a:t> unwanted impurities and </a:t>
            </a:r>
            <a:r>
              <a:rPr lang="en-US" b="1">
                <a:latin typeface="Times New Roman" panose="02020603050405020304" pitchFamily="18" charset="0"/>
                <a:cs typeface="Times New Roman" panose="02020603050405020304" pitchFamily="18" charset="0"/>
                <a:sym typeface="+mn-ea"/>
              </a:rPr>
              <a:t>redundancy.</a:t>
            </a:r>
            <a:r>
              <a:rPr lang="en-US">
                <a:latin typeface="Times New Roman" panose="02020603050405020304" pitchFamily="18" charset="0"/>
                <a:cs typeface="Times New Roman" panose="02020603050405020304" pitchFamily="18" charset="0"/>
                <a:sym typeface="+mn-ea"/>
              </a:rPr>
              <a:t> To simplify and break </a:t>
            </a:r>
            <a:endParaRPr lang="en-US">
              <a:latin typeface="Times New Roman" panose="02020603050405020304" pitchFamily="18" charset="0"/>
              <a:cs typeface="Times New Roman" panose="02020603050405020304" pitchFamily="18" charset="0"/>
            </a:endParaRPr>
          </a:p>
          <a:p>
            <a:pPr algn="l"/>
            <a:r>
              <a:rPr lang="en-US">
                <a:latin typeface="Times New Roman" panose="02020603050405020304" pitchFamily="18" charset="0"/>
                <a:cs typeface="Times New Roman" panose="02020603050405020304" pitchFamily="18" charset="0"/>
                <a:sym typeface="+mn-ea"/>
              </a:rPr>
              <a:t>down the input data all the images present have been </a:t>
            </a:r>
            <a:r>
              <a:rPr lang="en-US" b="1">
                <a:latin typeface="Times New Roman" panose="02020603050405020304" pitchFamily="18" charset="0"/>
                <a:cs typeface="Times New Roman" panose="02020603050405020304" pitchFamily="18" charset="0"/>
                <a:sym typeface="+mn-ea"/>
              </a:rPr>
              <a:t>reshaped</a:t>
            </a:r>
            <a:r>
              <a:rPr lang="en-US">
                <a:latin typeface="Times New Roman" panose="02020603050405020304" pitchFamily="18" charset="0"/>
                <a:cs typeface="Times New Roman" panose="02020603050405020304" pitchFamily="18" charset="0"/>
                <a:sym typeface="+mn-ea"/>
              </a:rPr>
              <a:t> </a:t>
            </a:r>
            <a:r>
              <a:rPr lang="en-US" b="1">
                <a:latin typeface="Times New Roman" panose="02020603050405020304" pitchFamily="18" charset="0"/>
                <a:cs typeface="Times New Roman" panose="02020603050405020304" pitchFamily="18" charset="0"/>
                <a:sym typeface="+mn-ea"/>
              </a:rPr>
              <a:t>in 2-dimensional images</a:t>
            </a:r>
            <a:r>
              <a:rPr lang="en-US">
                <a:latin typeface="Times New Roman" panose="02020603050405020304" pitchFamily="18" charset="0"/>
                <a:cs typeface="Times New Roman" panose="02020603050405020304" pitchFamily="18" charset="0"/>
                <a:sym typeface="+mn-ea"/>
              </a:rPr>
              <a:t> i.e (28,28,1).</a:t>
            </a:r>
            <a:endParaRPr lang="en-US">
              <a:latin typeface="Times New Roman" panose="02020603050405020304" pitchFamily="18" charset="0"/>
              <a:cs typeface="Times New Roman" panose="02020603050405020304" pitchFamily="18" charset="0"/>
            </a:endParaRPr>
          </a:p>
          <a:p>
            <a:pPr algn="l"/>
            <a:endParaRPr lang="en-US">
              <a:latin typeface="Times New Roman" panose="02020603050405020304" pitchFamily="18" charset="0"/>
              <a:cs typeface="Times New Roman" panose="02020603050405020304" pitchFamily="18" charset="0"/>
            </a:endParaRPr>
          </a:p>
          <a:p>
            <a:pPr algn="l"/>
            <a:endParaRPr lang="en-US">
              <a:latin typeface="Times New Roman" panose="02020603050405020304" pitchFamily="18" charset="0"/>
              <a:cs typeface="Times New Roman" panose="02020603050405020304" pitchFamily="18" charset="0"/>
            </a:endParaRPr>
          </a:p>
          <a:p>
            <a:pPr algn="l"/>
            <a:endParaRPr lang="en-US">
              <a:latin typeface="Times New Roman" panose="02020603050405020304" pitchFamily="18" charset="0"/>
              <a:cs typeface="Times New Roman" panose="02020603050405020304" pitchFamily="18" charset="0"/>
            </a:endParaRPr>
          </a:p>
          <a:p>
            <a:pPr algn="l"/>
            <a:r>
              <a:rPr lang="en-US">
                <a:latin typeface="Times New Roman" panose="02020603050405020304" pitchFamily="18" charset="0"/>
                <a:cs typeface="Times New Roman" panose="02020603050405020304" pitchFamily="18" charset="0"/>
                <a:sym typeface="+mn-ea"/>
              </a:rPr>
              <a:t> </a:t>
            </a:r>
            <a:r>
              <a:rPr lang="en-US" b="1">
                <a:latin typeface="Times New Roman" panose="02020603050405020304" pitchFamily="18" charset="0"/>
                <a:cs typeface="Times New Roman" panose="02020603050405020304" pitchFamily="18" charset="0"/>
                <a:sym typeface="+mn-ea"/>
              </a:rPr>
              <a:t>Each pixel value of the images lies between</a:t>
            </a:r>
            <a:r>
              <a:rPr lang="en-US">
                <a:latin typeface="Times New Roman" panose="02020603050405020304" pitchFamily="18" charset="0"/>
                <a:cs typeface="Times New Roman" panose="02020603050405020304" pitchFamily="18" charset="0"/>
                <a:sym typeface="+mn-ea"/>
              </a:rPr>
              <a:t> 0 to 255 followed by Normalizing these pixel values by converting the dataset into 'float32' and then dividing by 255.0 so that the input features will range between 0.0 to 1.0. Next, one-hot is performed encoding to convert the y values into zeros and ones, making each number categorical, for </a:t>
            </a:r>
            <a:endParaRPr lang="en-US">
              <a:latin typeface="Times New Roman" panose="02020603050405020304" pitchFamily="18" charset="0"/>
              <a:cs typeface="Times New Roman" panose="02020603050405020304" pitchFamily="18" charset="0"/>
            </a:endParaRPr>
          </a:p>
          <a:p>
            <a:pPr algn="l"/>
            <a:r>
              <a:rPr lang="en-US">
                <a:latin typeface="Times New Roman" panose="02020603050405020304" pitchFamily="18" charset="0"/>
                <a:cs typeface="Times New Roman" panose="02020603050405020304" pitchFamily="18" charset="0"/>
                <a:sym typeface="+mn-ea"/>
              </a:rPr>
              <a:t>example, an output value </a:t>
            </a:r>
            <a:r>
              <a:rPr lang="en-US">
                <a:solidFill>
                  <a:srgbClr val="C00000"/>
                </a:solidFill>
                <a:latin typeface="Times New Roman" panose="02020603050405020304" pitchFamily="18" charset="0"/>
                <a:cs typeface="Times New Roman" panose="02020603050405020304" pitchFamily="18" charset="0"/>
                <a:sym typeface="+mn-ea"/>
              </a:rPr>
              <a:t>4</a:t>
            </a:r>
            <a:r>
              <a:rPr lang="en-US">
                <a:latin typeface="Times New Roman" panose="02020603050405020304" pitchFamily="18" charset="0"/>
                <a:cs typeface="Times New Roman" panose="02020603050405020304" pitchFamily="18" charset="0"/>
                <a:sym typeface="+mn-ea"/>
              </a:rPr>
              <a:t> will be converted into an array of zero and one i.e [0,0,0,0,1,0,0,0,0,0].</a:t>
            </a:r>
            <a:endParaRPr lang="en-US">
              <a:latin typeface="Times New Roman" panose="02020603050405020304" pitchFamily="18" charset="0"/>
              <a:cs typeface="Times New Roman" panose="02020603050405020304" pitchFamily="18" charset="0"/>
            </a:endParaRPr>
          </a:p>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2" name="Diagram 1"/>
          <p:cNvGraphicFramePr/>
          <p:nvPr/>
        </p:nvGraphicFramePr>
        <p:xfrm>
          <a:off x="48895" y="188595"/>
          <a:ext cx="9095105" cy="6577965"/>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4" name="Title 44033"/>
          <p:cNvSpPr>
            <a:spLocks noGrp="1"/>
          </p:cNvSpPr>
          <p:nvPr>
            <p:ph type="title"/>
          </p:nvPr>
        </p:nvSpPr>
        <p:spPr>
          <a:xfrm>
            <a:off x="467360" y="44768"/>
            <a:ext cx="8229600" cy="1139825"/>
          </a:xfrm>
        </p:spPr>
        <p:txBody>
          <a:bodyPr anchor="ctr" anchorCtr="1"/>
          <a:p>
            <a:br>
              <a:rPr sz="3000">
                <a:sym typeface="+mn-ea"/>
              </a:rPr>
            </a:br>
            <a:r>
              <a:rPr sz="3000" b="1">
                <a:sym typeface="+mn-ea"/>
              </a:rPr>
              <a:t>S</a:t>
            </a:r>
            <a:r>
              <a:rPr lang="en-US" sz="3000" b="1">
                <a:latin typeface="Times New Roman" panose="02020603050405020304" pitchFamily="18" charset="0"/>
                <a:cs typeface="Times New Roman" panose="02020603050405020304" pitchFamily="18" charset="0"/>
                <a:sym typeface="+mn-ea"/>
              </a:rPr>
              <a:t>upport Vector Machine</a:t>
            </a:r>
            <a:br>
              <a:rPr lang="en-US" sz="3000" b="1">
                <a:latin typeface="Times New Roman" panose="02020603050405020304" pitchFamily="18" charset="0"/>
                <a:cs typeface="Times New Roman" panose="02020603050405020304" pitchFamily="18" charset="0"/>
                <a:sym typeface="+mn-ea"/>
              </a:rPr>
            </a:br>
            <a:r>
              <a:rPr lang="en-US" sz="3000" b="1">
                <a:latin typeface="Times New Roman" panose="02020603050405020304" pitchFamily="18" charset="0"/>
                <a:cs typeface="Times New Roman" panose="02020603050405020304" pitchFamily="18" charset="0"/>
                <a:sym typeface="+mn-ea"/>
              </a:rPr>
              <a:t>(SVM)</a:t>
            </a:r>
            <a:br>
              <a:rPr lang="en-US">
                <a:latin typeface="Times New Roman" panose="02020603050405020304" pitchFamily="18" charset="0"/>
                <a:cs typeface="Times New Roman" panose="02020603050405020304" pitchFamily="18" charset="0"/>
                <a:sym typeface="+mn-ea"/>
              </a:rPr>
            </a:br>
            <a:endParaRPr b="1" dirty="0"/>
          </a:p>
        </p:txBody>
      </p:sp>
      <p:sp>
        <p:nvSpPr>
          <p:cNvPr id="5" name="Text Box 4"/>
          <p:cNvSpPr txBox="1"/>
          <p:nvPr/>
        </p:nvSpPr>
        <p:spPr>
          <a:xfrm>
            <a:off x="635" y="986790"/>
            <a:ext cx="9231630" cy="8940165"/>
          </a:xfrm>
          <a:prstGeom prst="rect">
            <a:avLst/>
          </a:prstGeom>
          <a:noFill/>
        </p:spPr>
        <p:txBody>
          <a:bodyPr wrap="square" rtlCol="0">
            <a:spAutoFit/>
          </a:bodyPr>
          <a:p>
            <a:pPr marL="342900" indent="-342900" algn="l">
              <a:buFont typeface="Arial" panose="020B0604020202020204" pitchFamily="34" charset="0"/>
              <a:buChar char="•"/>
            </a:pPr>
            <a:r>
              <a:rPr lang="en-US" sz="2300">
                <a:sym typeface="+mn-ea"/>
              </a:rPr>
              <a:t>Support vector machines (SVMs) are a type of supervised learning algorithm that can be used for both classification and regression tasks. In image classification, SVMs are typically used to find a </a:t>
            </a:r>
            <a:r>
              <a:rPr lang="en-US" sz="2300" b="1">
                <a:sym typeface="+mn-ea"/>
              </a:rPr>
              <a:t>hyperplane</a:t>
            </a:r>
            <a:r>
              <a:rPr lang="en-US" sz="2300">
                <a:sym typeface="+mn-ea"/>
              </a:rPr>
              <a:t> that separates two or more classes of images. The hyperplane is a line or plane that divides the feature space such that the classes are on opposite sides.</a:t>
            </a:r>
            <a:endParaRPr lang="en-US" sz="2300"/>
          </a:p>
          <a:p>
            <a:pPr algn="l"/>
            <a:endParaRPr lang="en-US" sz="2300"/>
          </a:p>
          <a:p>
            <a:pPr marL="342900" indent="-342900" algn="l">
              <a:buFont typeface="Arial" panose="020B0604020202020204" pitchFamily="34" charset="0"/>
              <a:buChar char="•"/>
            </a:pPr>
            <a:r>
              <a:rPr lang="en-US" sz="2300" b="1">
                <a:sym typeface="+mn-ea"/>
              </a:rPr>
              <a:t>The goal of SVMs</a:t>
            </a:r>
            <a:r>
              <a:rPr lang="en-US" sz="2300">
                <a:sym typeface="+mn-ea"/>
              </a:rPr>
              <a:t> is to find a hyperplane that maximizes the margin between the classes, which means that the distance between the hyperplane and the closest points of each class is as large as possible.</a:t>
            </a:r>
            <a:endParaRPr lang="en-US" sz="2300"/>
          </a:p>
          <a:p>
            <a:pPr algn="l"/>
            <a:endParaRPr lang="en-US" sz="2300"/>
          </a:p>
          <a:p>
            <a:pPr algn="l"/>
            <a:r>
              <a:rPr lang="en-US" sz="2300">
                <a:sym typeface="+mn-ea"/>
              </a:rPr>
              <a:t>This helps to ensure that the classifier is robust to noise and                     outliers.</a:t>
            </a:r>
            <a:endParaRPr lang="en-US" sz="2300"/>
          </a:p>
          <a:p>
            <a:pPr algn="l"/>
            <a:endParaRPr lang="en-US" sz="2300">
              <a:latin typeface="Times New Roman" panose="02020603050405020304" pitchFamily="18" charset="0"/>
              <a:cs typeface="Times New Roman" panose="02020603050405020304" pitchFamily="18" charset="0"/>
            </a:endParaRPr>
          </a:p>
          <a:p>
            <a:pPr algn="l"/>
            <a:endParaRPr lang="en-US" sz="2300">
              <a:latin typeface="Times New Roman" panose="02020603050405020304" pitchFamily="18" charset="0"/>
              <a:cs typeface="Times New Roman" panose="02020603050405020304" pitchFamily="18" charset="0"/>
            </a:endParaRPr>
          </a:p>
          <a:p>
            <a:pPr algn="l"/>
            <a:endParaRPr lang="en-US" sz="2300">
              <a:latin typeface="Times New Roman" panose="02020603050405020304" pitchFamily="18" charset="0"/>
              <a:cs typeface="Times New Roman" panose="02020603050405020304" pitchFamily="18" charset="0"/>
            </a:endParaRPr>
          </a:p>
          <a:p>
            <a:pPr algn="l"/>
            <a:endParaRPr lang="en-US" sz="2300">
              <a:latin typeface="Times New Roman" panose="02020603050405020304" pitchFamily="18" charset="0"/>
              <a:cs typeface="Times New Roman" panose="02020603050405020304" pitchFamily="18" charset="0"/>
            </a:endParaRPr>
          </a:p>
          <a:p>
            <a:pPr algn="l"/>
            <a:endParaRPr lang="en-US" sz="2300">
              <a:latin typeface="Times New Roman" panose="02020603050405020304" pitchFamily="18" charset="0"/>
              <a:cs typeface="Times New Roman" panose="02020603050405020304" pitchFamily="18" charset="0"/>
            </a:endParaRPr>
          </a:p>
          <a:p>
            <a:pPr algn="l"/>
            <a:r>
              <a:rPr lang="en-US" sz="2300">
                <a:latin typeface="Times New Roman" panose="02020603050405020304" pitchFamily="18" charset="0"/>
                <a:cs typeface="Times New Roman" panose="02020603050405020304" pitchFamily="18" charset="0"/>
              </a:rPr>
              <a:t>SVM chooses the extreme vectors that help in creating the hyperplane. These extreme cases are called support vectors, and hence the algorithm is </a:t>
            </a:r>
            <a:endParaRPr lang="en-US" sz="2300">
              <a:latin typeface="Times New Roman" panose="02020603050405020304" pitchFamily="18" charset="0"/>
              <a:cs typeface="Times New Roman" panose="02020603050405020304" pitchFamily="18" charset="0"/>
            </a:endParaRPr>
          </a:p>
          <a:p>
            <a:pPr algn="l"/>
            <a:r>
              <a:rPr lang="en-US" sz="2300">
                <a:latin typeface="Times New Roman" panose="02020603050405020304" pitchFamily="18" charset="0"/>
                <a:cs typeface="Times New Roman" panose="02020603050405020304" pitchFamily="18" charset="0"/>
              </a:rPr>
              <a:t>termed as Support Vector Machine. </a:t>
            </a:r>
            <a:endParaRPr lang="en-US" sz="2300">
              <a:latin typeface="Times New Roman" panose="02020603050405020304" pitchFamily="18" charset="0"/>
              <a:cs typeface="Times New Roman" panose="02020603050405020304" pitchFamily="18" charset="0"/>
            </a:endParaRPr>
          </a:p>
          <a:p>
            <a:pPr algn="l"/>
            <a:r>
              <a:rPr lang="en-US" sz="2300">
                <a:latin typeface="Times New Roman" panose="02020603050405020304" pitchFamily="18" charset="0"/>
                <a:cs typeface="Times New Roman" panose="02020603050405020304" pitchFamily="18" charset="0"/>
              </a:rPr>
              <a:t>There are mainly two types of SVMs, linear and non-linear SVM. In this paper, we have used Linear SVM for handwritten digit recognition</a:t>
            </a:r>
            <a:endParaRPr lang="en-US" sz="230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 name="Text Box 5"/>
          <p:cNvSpPr txBox="1"/>
          <p:nvPr/>
        </p:nvSpPr>
        <p:spPr>
          <a:xfrm>
            <a:off x="0" y="188595"/>
            <a:ext cx="9118600" cy="2306955"/>
          </a:xfrm>
          <a:prstGeom prst="rect">
            <a:avLst/>
          </a:prstGeom>
          <a:noFill/>
        </p:spPr>
        <p:txBody>
          <a:bodyPr wrap="square" rtlCol="0">
            <a:spAutoFit/>
          </a:bodyPr>
          <a:p>
            <a:pPr marL="285750" indent="-285750" algn="l">
              <a:buFont typeface="Arial" panose="020B0604020202020204" pitchFamily="34" charset="0"/>
              <a:buChar char="•"/>
            </a:pPr>
            <a:endParaRPr lang="en-US">
              <a:sym typeface="+mn-ea"/>
            </a:endParaRPr>
          </a:p>
          <a:p>
            <a:pPr marL="285750" indent="-285750" algn="l">
              <a:buFont typeface="Arial" panose="020B0604020202020204" pitchFamily="34" charset="0"/>
              <a:buChar char="•"/>
            </a:pPr>
            <a:r>
              <a:rPr lang="en-US">
                <a:sym typeface="+mn-ea"/>
              </a:rPr>
              <a:t>To use SVMs for image classification, we first need to extract features from the images. These features can be the color values of the pixels, edge detection, or even the textures present in the image.</a:t>
            </a:r>
            <a:endParaRPr lang="en-US"/>
          </a:p>
          <a:p>
            <a:pPr algn="l"/>
            <a:endParaRPr lang="en-US"/>
          </a:p>
          <a:p>
            <a:pPr algn="l"/>
            <a:r>
              <a:rPr lang="en-US">
                <a:sym typeface="+mn-ea"/>
              </a:rPr>
              <a:t>Once the features are extracted, we can train an SVM classifier to find a hyperplane that separates the classes.</a:t>
            </a:r>
            <a:endParaRPr lang="en-US"/>
          </a:p>
          <a:p>
            <a:endParaRPr lang="en-US"/>
          </a:p>
        </p:txBody>
      </p:sp>
      <p:sp>
        <p:nvSpPr>
          <p:cNvPr id="8" name="Text Box 7"/>
          <p:cNvSpPr txBox="1"/>
          <p:nvPr/>
        </p:nvSpPr>
        <p:spPr>
          <a:xfrm>
            <a:off x="0" y="2060575"/>
            <a:ext cx="8851265" cy="3969385"/>
          </a:xfrm>
          <a:prstGeom prst="rect">
            <a:avLst/>
          </a:prstGeom>
          <a:noFill/>
        </p:spPr>
        <p:txBody>
          <a:bodyPr wrap="square" rtlCol="0">
            <a:spAutoFit/>
          </a:bodyPr>
          <a:p>
            <a:pPr algn="l"/>
            <a:endParaRPr lang="en-US"/>
          </a:p>
          <a:p>
            <a:pPr algn="l"/>
            <a:endParaRPr lang="en-US"/>
          </a:p>
          <a:p>
            <a:pPr marL="285750" indent="-285750" algn="l">
              <a:buFont typeface="Arial" panose="020B0604020202020204" pitchFamily="34" charset="0"/>
              <a:buChar char="•"/>
            </a:pPr>
            <a:r>
              <a:rPr lang="en-US">
                <a:sym typeface="+mn-ea"/>
              </a:rPr>
              <a:t>SVMs have been used successfully for image classification in a variety of applications, including face recognition, object detection, and medical image analysis. They are a powerful tool that can be used to classify images with high accuracy.</a:t>
            </a:r>
            <a:endParaRPr lang="en-US"/>
          </a:p>
          <a:p>
            <a:pPr algn="l"/>
            <a:endParaRPr lang="en-US"/>
          </a:p>
          <a:p>
            <a:pPr algn="l"/>
            <a:r>
              <a:rPr lang="en-US">
                <a:sym typeface="+mn-ea"/>
              </a:rPr>
              <a:t>Here are some of the advantages of using SVMs for image classification:</a:t>
            </a:r>
            <a:endParaRPr lang="en-US"/>
          </a:p>
          <a:p>
            <a:pPr algn="l"/>
            <a:r>
              <a:rPr lang="en-US">
                <a:sym typeface="+mn-ea"/>
              </a:rPr>
              <a:t>SVMs are very accurate.</a:t>
            </a:r>
            <a:endParaRPr lang="en-US">
              <a:sym typeface="+mn-ea"/>
            </a:endParaRPr>
          </a:p>
          <a:p>
            <a:pPr algn="l"/>
            <a:endParaRPr lang="en-US">
              <a:sym typeface="+mn-ea"/>
            </a:endParaRPr>
          </a:p>
          <a:p>
            <a:pPr algn="l"/>
            <a:r>
              <a:rPr lang="en-US"/>
              <a:t>They can achieve high accuracy even with small datasets.</a:t>
            </a:r>
            <a:endParaRPr lang="en-US"/>
          </a:p>
          <a:p>
            <a:pPr algn="l"/>
            <a:endParaRPr lang="en-US"/>
          </a:p>
          <a:p>
            <a:pPr marL="285750" indent="-285750">
              <a:buFont typeface="Arial" panose="020B0604020202020204" pitchFamily="34" charset="0"/>
              <a:buChar char="•"/>
            </a:pPr>
            <a:r>
              <a:rPr lang="en-US">
                <a:gradFill>
                  <a:gsLst>
                    <a:gs pos="0">
                      <a:srgbClr val="E30000"/>
                    </a:gs>
                    <a:gs pos="100000">
                      <a:srgbClr val="760303"/>
                    </a:gs>
                  </a:gsLst>
                  <a:lin scaled="0"/>
                </a:gradFill>
              </a:rPr>
              <a:t>SVMs can be sensitive to the choice of features. This means that it is important to choose features that are relevant to the task at hand.</a:t>
            </a:r>
            <a:endParaRPr lang="en-US">
              <a:gradFill>
                <a:gsLst>
                  <a:gs pos="0">
                    <a:srgbClr val="E30000"/>
                  </a:gs>
                  <a:gs pos="100000">
                    <a:srgbClr val="760303"/>
                  </a:gs>
                </a:gsLst>
                <a:lin scaled="0"/>
              </a:gradFill>
            </a:endParaRPr>
          </a:p>
        </p:txBody>
      </p:sp>
      <p:sp>
        <p:nvSpPr>
          <p:cNvPr id="10" name="Text Box 9"/>
          <p:cNvSpPr txBox="1"/>
          <p:nvPr/>
        </p:nvSpPr>
        <p:spPr>
          <a:xfrm>
            <a:off x="0" y="6093460"/>
            <a:ext cx="9055100" cy="645160"/>
          </a:xfrm>
          <a:prstGeom prst="rect">
            <a:avLst/>
          </a:prstGeom>
          <a:noFill/>
        </p:spPr>
        <p:txBody>
          <a:bodyPr wrap="square" rtlCol="0">
            <a:spAutoFit/>
          </a:bodyPr>
          <a:p>
            <a:pPr algn="l"/>
            <a:r>
              <a:rPr lang="en-US"/>
              <a:t>Overall, SVMs are a powerful tool that can be used to classify images with high accuracy. </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p:pic>
        <p:nvPicPr>
          <p:cNvPr id="4" name="Content Placeholder 3" descr="SVM_margin"/>
          <p:cNvPicPr>
            <a:picLocks noChangeAspect="1"/>
          </p:cNvPicPr>
          <p:nvPr>
            <p:ph idx="1"/>
          </p:nvPr>
        </p:nvPicPr>
        <p:blipFill>
          <a:blip r:embed="rId1"/>
          <a:stretch>
            <a:fillRect/>
          </a:stretch>
        </p:blipFill>
        <p:spPr>
          <a:xfrm>
            <a:off x="1004570" y="400685"/>
            <a:ext cx="6523355" cy="6339840"/>
          </a:xfrm>
          <a:prstGeom prst="rect">
            <a:avLst/>
          </a:prstGeom>
        </p:spPr>
      </p:pic>
    </p:spTree>
  </p:cSld>
  <p:clrMapOvr>
    <a:masterClrMapping/>
  </p:clrMapOvr>
</p:sld>
</file>

<file path=ppt/theme/theme1.xml><?xml version="1.0" encoding="utf-8"?>
<a:theme xmlns:a="http://schemas.openxmlformats.org/drawingml/2006/main" name="Globe">
  <a:themeElements>
    <a:clrScheme name="">
      <a:dk1>
        <a:srgbClr val="FFFFFF"/>
      </a:dk1>
      <a:lt1>
        <a:srgbClr val="0066CC"/>
      </a:lt1>
      <a:dk2>
        <a:srgbClr val="CCECFF"/>
      </a:dk2>
      <a:lt2>
        <a:srgbClr val="003B76"/>
      </a:lt2>
      <a:accent1>
        <a:srgbClr val="33CCCC"/>
      </a:accent1>
      <a:accent2>
        <a:srgbClr val="66CCFF"/>
      </a:accent2>
      <a:accent3>
        <a:srgbClr val="AAB9E2"/>
      </a:accent3>
      <a:accent4>
        <a:srgbClr val="DCDCDC"/>
      </a:accent4>
      <a:accent5>
        <a:srgbClr val="ADE2E2"/>
      </a:accent5>
      <a:accent6>
        <a:srgbClr val="5BB7E5"/>
      </a:accent6>
      <a:hlink>
        <a:srgbClr val="FFFFCC"/>
      </a:hlink>
      <a:folHlink>
        <a:srgbClr val="FFCC66"/>
      </a:folHlink>
    </a:clrScheme>
    <a:fontScheme name="">
      <a:majorFont>
        <a:latin typeface="Arial"/>
        <a:ea typeface="Arial"/>
        <a:cs typeface=""/>
      </a:majorFont>
      <a:minorFont>
        <a:latin typeface="Verdana"/>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FFFFFF"/>
        </a:dk1>
        <a:lt1>
          <a:srgbClr val="800000"/>
        </a:lt1>
        <a:dk2>
          <a:srgbClr val="FFFFCC"/>
        </a:dk2>
        <a:lt2>
          <a:srgbClr val="622100"/>
        </a:lt2>
        <a:accent1>
          <a:srgbClr val="E42B00"/>
        </a:accent1>
        <a:accent2>
          <a:srgbClr val="996600"/>
        </a:accent2>
        <a:accent3>
          <a:srgbClr val="C1AAAA"/>
        </a:accent3>
        <a:accent4>
          <a:srgbClr val="DCDCDC"/>
        </a:accent4>
        <a:accent5>
          <a:srgbClr val="EFACAA"/>
        </a:accent5>
        <a:accent6>
          <a:srgbClr val="895B00"/>
        </a:accent6>
        <a:hlink>
          <a:srgbClr val="FADF6C"/>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8F6969"/>
        </a:lt1>
        <a:dk2>
          <a:srgbClr val="FFFFCC"/>
        </a:dk2>
        <a:lt2>
          <a:srgbClr val="5F4545"/>
        </a:lt2>
        <a:accent1>
          <a:srgbClr val="CC6600"/>
        </a:accent1>
        <a:accent2>
          <a:srgbClr val="924C0C"/>
        </a:accent2>
        <a:accent3>
          <a:srgbClr val="C6B9B9"/>
        </a:accent3>
        <a:accent4>
          <a:srgbClr val="DCDCDC"/>
        </a:accent4>
        <a:accent5>
          <a:srgbClr val="E2B9AA"/>
        </a:accent5>
        <a:accent6>
          <a:srgbClr val="82430A"/>
        </a:accent6>
        <a:hlink>
          <a:srgbClr val="CFD375"/>
        </a:hlink>
        <a:folHlink>
          <a:srgbClr val="98BB91"/>
        </a:folHlink>
      </a:clrScheme>
      <a:clrMap bg1="lt1" tx1="dk1" bg2="lt2" tx2="dk2" accent1="accent1" accent2="accent2" accent3="accent3" accent4="accent4" accent5="accent5" accent6="accent6" hlink="hlink" folHlink="folHlink"/>
    </a:extraClrScheme>
    <a:extraClrScheme>
      <a:clrScheme name="">
        <a:dk1>
          <a:srgbClr val="FFFFFF"/>
        </a:dk1>
        <a:lt1>
          <a:srgbClr val="0066CC"/>
        </a:lt1>
        <a:dk2>
          <a:srgbClr val="CCECFF"/>
        </a:dk2>
        <a:lt2>
          <a:srgbClr val="003B76"/>
        </a:lt2>
        <a:accent1>
          <a:srgbClr val="33CCCC"/>
        </a:accent1>
        <a:accent2>
          <a:srgbClr val="66CCFF"/>
        </a:accent2>
        <a:accent3>
          <a:srgbClr val="AAB9E2"/>
        </a:accent3>
        <a:accent4>
          <a:srgbClr val="DCDCDC"/>
        </a:accent4>
        <a:accent5>
          <a:srgbClr val="ADE2E2"/>
        </a:accent5>
        <a:accent6>
          <a:srgbClr val="5BB7E5"/>
        </a:accent6>
        <a:hlink>
          <a:srgbClr val="FFFFCC"/>
        </a:hlink>
        <a:folHlink>
          <a:srgbClr val="FFCC66"/>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CC"/>
        </a:dk2>
        <a:lt2>
          <a:srgbClr val="005856"/>
        </a:lt2>
        <a:accent1>
          <a:srgbClr val="0099CC"/>
        </a:accent1>
        <a:accent2>
          <a:srgbClr val="00CCFF"/>
        </a:accent2>
        <a:accent3>
          <a:srgbClr val="AAC1C1"/>
        </a:accent3>
        <a:accent4>
          <a:srgbClr val="DCDCDC"/>
        </a:accent4>
        <a:accent5>
          <a:srgbClr val="AACAE2"/>
        </a:accent5>
        <a:accent6>
          <a:srgbClr val="00B7E5"/>
        </a:accent6>
        <a:hlink>
          <a:srgbClr val="1ACE9F"/>
        </a:hlink>
        <a:folHlink>
          <a:srgbClr val="948CCE"/>
        </a:folHlink>
      </a:clrScheme>
      <a:clrMap bg1="lt1" tx1="dk1" bg2="lt2" tx2="dk2" accent1="accent1" accent2="accent2" accent3="accent3" accent4="accent4" accent5="accent5" accent6="accent6" hlink="hlink" folHlink="folHlink"/>
    </a:extraClrScheme>
    <a:extraClrScheme>
      <a:clrScheme name="">
        <a:dk1>
          <a:srgbClr val="FFFFFF"/>
        </a:dk1>
        <a:lt1>
          <a:srgbClr val="5F8656"/>
        </a:lt1>
        <a:dk2>
          <a:srgbClr val="D6D8C0"/>
        </a:dk2>
        <a:lt2>
          <a:srgbClr val="3C5436"/>
        </a:lt2>
        <a:accent1>
          <a:srgbClr val="61733D"/>
        </a:accent1>
        <a:accent2>
          <a:srgbClr val="324A39"/>
        </a:accent2>
        <a:accent3>
          <a:srgbClr val="B7C3B4"/>
        </a:accent3>
        <a:accent4>
          <a:srgbClr val="DCDCDC"/>
        </a:accent4>
        <a:accent5>
          <a:srgbClr val="B7BDAF"/>
        </a:accent5>
        <a:accent6>
          <a:srgbClr val="2C4232"/>
        </a:accent6>
        <a:hlink>
          <a:srgbClr val="73D588"/>
        </a:hlink>
        <a:folHlink>
          <a:srgbClr val="6F99B9"/>
        </a:folHlink>
      </a:clrScheme>
      <a:clrMap bg1="lt1" tx1="dk1" bg2="lt2" tx2="dk2" accent1="accent1" accent2="accent2" accent3="accent3" accent4="accent4" accent5="accent5" accent6="accent6" hlink="hlink" folHlink="folHlink"/>
    </a:extraClrScheme>
    <a:extraClrScheme>
      <a:clrScheme name="">
        <a:dk1>
          <a:srgbClr val="FFFFFF"/>
        </a:dk1>
        <a:lt1>
          <a:srgbClr val="9ABE9D"/>
        </a:lt1>
        <a:dk2>
          <a:srgbClr val="336600"/>
        </a:dk2>
        <a:lt2>
          <a:srgbClr val="5B7B65"/>
        </a:lt2>
        <a:accent1>
          <a:srgbClr val="00CC66"/>
        </a:accent1>
        <a:accent2>
          <a:srgbClr val="4E7050"/>
        </a:accent2>
        <a:accent3>
          <a:srgbClr val="CADBCC"/>
        </a:accent3>
        <a:accent4>
          <a:srgbClr val="DCDCDC"/>
        </a:accent4>
        <a:accent5>
          <a:srgbClr val="AAE2B9"/>
        </a:accent5>
        <a:accent6>
          <a:srgbClr val="456447"/>
        </a:accent6>
        <a:hlink>
          <a:srgbClr val="FFFFCC"/>
        </a:hlink>
        <a:folHlink>
          <a:srgbClr val="9CE8A3"/>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6D5C6"/>
        </a:dk2>
        <a:lt2>
          <a:srgbClr val="4C4E44"/>
        </a:lt2>
        <a:accent1>
          <a:srgbClr val="898D79"/>
        </a:accent1>
        <a:accent2>
          <a:srgbClr val="4D4F45"/>
        </a:accent2>
        <a:accent3>
          <a:srgbClr val="B9BAB6"/>
        </a:accent3>
        <a:accent4>
          <a:srgbClr val="DCDCDC"/>
        </a:accent4>
        <a:accent5>
          <a:srgbClr val="C4C5BE"/>
        </a:accent5>
        <a:accent6>
          <a:srgbClr val="44463D"/>
        </a:accent6>
        <a:hlink>
          <a:srgbClr val="58BE67"/>
        </a:hlink>
        <a:folHlink>
          <a:srgbClr val="C0C640"/>
        </a:folHlink>
      </a:clrScheme>
      <a:clrMap bg1="lt1" tx1="dk1" bg2="lt2" tx2="dk2" accent1="accent1" accent2="accent2" accent3="accent3" accent4="accent4" accent5="accent5" accent6="accent6" hlink="hlink" folHlink="folHlink"/>
    </a:extraClrScheme>
    <a:extraClrScheme>
      <a:clrScheme name="">
        <a:dk1>
          <a:srgbClr val="000000"/>
        </a:dk1>
        <a:lt1>
          <a:srgbClr val="FFFFDD"/>
        </a:lt1>
        <a:dk2>
          <a:srgbClr val="000000"/>
        </a:dk2>
        <a:lt2>
          <a:srgbClr val="98977A"/>
        </a:lt2>
        <a:accent1>
          <a:srgbClr val="BDCDA7"/>
        </a:accent1>
        <a:accent2>
          <a:srgbClr val="A0D060"/>
        </a:accent2>
        <a:accent3>
          <a:srgbClr val="FFFFEB"/>
        </a:accent3>
        <a:accent4>
          <a:srgbClr val="000000"/>
        </a:accent4>
        <a:accent5>
          <a:srgbClr val="DAE2D0"/>
        </a:accent5>
        <a:accent6>
          <a:srgbClr val="8FBA55"/>
        </a:accent6>
        <a:hlink>
          <a:srgbClr val="FADD4E"/>
        </a:hlink>
        <a:folHlink>
          <a:srgbClr val="CC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Globe">
  <a:themeElements>
    <a:clrScheme name="">
      <a:dk1>
        <a:srgbClr val="FFFFFF"/>
      </a:dk1>
      <a:lt1>
        <a:srgbClr val="0066CC"/>
      </a:lt1>
      <a:dk2>
        <a:srgbClr val="CCECFF"/>
      </a:dk2>
      <a:lt2>
        <a:srgbClr val="003B76"/>
      </a:lt2>
      <a:accent1>
        <a:srgbClr val="33CCCC"/>
      </a:accent1>
      <a:accent2>
        <a:srgbClr val="66CCFF"/>
      </a:accent2>
      <a:accent3>
        <a:srgbClr val="AAB9E2"/>
      </a:accent3>
      <a:accent4>
        <a:srgbClr val="DCDCDC"/>
      </a:accent4>
      <a:accent5>
        <a:srgbClr val="ADE2E2"/>
      </a:accent5>
      <a:accent6>
        <a:srgbClr val="5BB7E5"/>
      </a:accent6>
      <a:hlink>
        <a:srgbClr val="FFFFCC"/>
      </a:hlink>
      <a:folHlink>
        <a:srgbClr val="FFCC66"/>
      </a:folHlink>
    </a:clrScheme>
    <a:fontScheme name="">
      <a:majorFont>
        <a:latin typeface="Arial"/>
        <a:ea typeface="Arial"/>
        <a:cs typeface=""/>
      </a:majorFont>
      <a:minorFont>
        <a:latin typeface="Verdana"/>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FFFFFF"/>
        </a:dk1>
        <a:lt1>
          <a:srgbClr val="800000"/>
        </a:lt1>
        <a:dk2>
          <a:srgbClr val="FFFFCC"/>
        </a:dk2>
        <a:lt2>
          <a:srgbClr val="622100"/>
        </a:lt2>
        <a:accent1>
          <a:srgbClr val="E42B00"/>
        </a:accent1>
        <a:accent2>
          <a:srgbClr val="996600"/>
        </a:accent2>
        <a:accent3>
          <a:srgbClr val="C1AAAA"/>
        </a:accent3>
        <a:accent4>
          <a:srgbClr val="DCDCDC"/>
        </a:accent4>
        <a:accent5>
          <a:srgbClr val="EFACAA"/>
        </a:accent5>
        <a:accent6>
          <a:srgbClr val="895B00"/>
        </a:accent6>
        <a:hlink>
          <a:srgbClr val="FADF6C"/>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8F6969"/>
        </a:lt1>
        <a:dk2>
          <a:srgbClr val="FFFFCC"/>
        </a:dk2>
        <a:lt2>
          <a:srgbClr val="5F4545"/>
        </a:lt2>
        <a:accent1>
          <a:srgbClr val="CC6600"/>
        </a:accent1>
        <a:accent2>
          <a:srgbClr val="924C0C"/>
        </a:accent2>
        <a:accent3>
          <a:srgbClr val="C6B9B9"/>
        </a:accent3>
        <a:accent4>
          <a:srgbClr val="DCDCDC"/>
        </a:accent4>
        <a:accent5>
          <a:srgbClr val="E2B9AA"/>
        </a:accent5>
        <a:accent6>
          <a:srgbClr val="82430A"/>
        </a:accent6>
        <a:hlink>
          <a:srgbClr val="CFD375"/>
        </a:hlink>
        <a:folHlink>
          <a:srgbClr val="98BB91"/>
        </a:folHlink>
      </a:clrScheme>
      <a:clrMap bg1="lt1" tx1="dk1" bg2="lt2" tx2="dk2" accent1="accent1" accent2="accent2" accent3="accent3" accent4="accent4" accent5="accent5" accent6="accent6" hlink="hlink" folHlink="folHlink"/>
    </a:extraClrScheme>
    <a:extraClrScheme>
      <a:clrScheme name="">
        <a:dk1>
          <a:srgbClr val="FFFFFF"/>
        </a:dk1>
        <a:lt1>
          <a:srgbClr val="0066CC"/>
        </a:lt1>
        <a:dk2>
          <a:srgbClr val="CCECFF"/>
        </a:dk2>
        <a:lt2>
          <a:srgbClr val="003B76"/>
        </a:lt2>
        <a:accent1>
          <a:srgbClr val="33CCCC"/>
        </a:accent1>
        <a:accent2>
          <a:srgbClr val="66CCFF"/>
        </a:accent2>
        <a:accent3>
          <a:srgbClr val="AAB9E2"/>
        </a:accent3>
        <a:accent4>
          <a:srgbClr val="DCDCDC"/>
        </a:accent4>
        <a:accent5>
          <a:srgbClr val="ADE2E2"/>
        </a:accent5>
        <a:accent6>
          <a:srgbClr val="5BB7E5"/>
        </a:accent6>
        <a:hlink>
          <a:srgbClr val="FFFFCC"/>
        </a:hlink>
        <a:folHlink>
          <a:srgbClr val="FFCC66"/>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CC"/>
        </a:dk2>
        <a:lt2>
          <a:srgbClr val="005856"/>
        </a:lt2>
        <a:accent1>
          <a:srgbClr val="0099CC"/>
        </a:accent1>
        <a:accent2>
          <a:srgbClr val="00CCFF"/>
        </a:accent2>
        <a:accent3>
          <a:srgbClr val="AAC1C1"/>
        </a:accent3>
        <a:accent4>
          <a:srgbClr val="DCDCDC"/>
        </a:accent4>
        <a:accent5>
          <a:srgbClr val="AACAE2"/>
        </a:accent5>
        <a:accent6>
          <a:srgbClr val="00B7E5"/>
        </a:accent6>
        <a:hlink>
          <a:srgbClr val="1ACE9F"/>
        </a:hlink>
        <a:folHlink>
          <a:srgbClr val="948CCE"/>
        </a:folHlink>
      </a:clrScheme>
      <a:clrMap bg1="lt1" tx1="dk1" bg2="lt2" tx2="dk2" accent1="accent1" accent2="accent2" accent3="accent3" accent4="accent4" accent5="accent5" accent6="accent6" hlink="hlink" folHlink="folHlink"/>
    </a:extraClrScheme>
    <a:extraClrScheme>
      <a:clrScheme name="">
        <a:dk1>
          <a:srgbClr val="FFFFFF"/>
        </a:dk1>
        <a:lt1>
          <a:srgbClr val="5F8656"/>
        </a:lt1>
        <a:dk2>
          <a:srgbClr val="D6D8C0"/>
        </a:dk2>
        <a:lt2>
          <a:srgbClr val="3C5436"/>
        </a:lt2>
        <a:accent1>
          <a:srgbClr val="61733D"/>
        </a:accent1>
        <a:accent2>
          <a:srgbClr val="324A39"/>
        </a:accent2>
        <a:accent3>
          <a:srgbClr val="B7C3B4"/>
        </a:accent3>
        <a:accent4>
          <a:srgbClr val="DCDCDC"/>
        </a:accent4>
        <a:accent5>
          <a:srgbClr val="B7BDAF"/>
        </a:accent5>
        <a:accent6>
          <a:srgbClr val="2C4232"/>
        </a:accent6>
        <a:hlink>
          <a:srgbClr val="73D588"/>
        </a:hlink>
        <a:folHlink>
          <a:srgbClr val="6F99B9"/>
        </a:folHlink>
      </a:clrScheme>
      <a:clrMap bg1="lt1" tx1="dk1" bg2="lt2" tx2="dk2" accent1="accent1" accent2="accent2" accent3="accent3" accent4="accent4" accent5="accent5" accent6="accent6" hlink="hlink" folHlink="folHlink"/>
    </a:extraClrScheme>
    <a:extraClrScheme>
      <a:clrScheme name="">
        <a:dk1>
          <a:srgbClr val="FFFFFF"/>
        </a:dk1>
        <a:lt1>
          <a:srgbClr val="9ABE9D"/>
        </a:lt1>
        <a:dk2>
          <a:srgbClr val="336600"/>
        </a:dk2>
        <a:lt2>
          <a:srgbClr val="5B7B65"/>
        </a:lt2>
        <a:accent1>
          <a:srgbClr val="00CC66"/>
        </a:accent1>
        <a:accent2>
          <a:srgbClr val="4E7050"/>
        </a:accent2>
        <a:accent3>
          <a:srgbClr val="CADBCC"/>
        </a:accent3>
        <a:accent4>
          <a:srgbClr val="DCDCDC"/>
        </a:accent4>
        <a:accent5>
          <a:srgbClr val="AAE2B9"/>
        </a:accent5>
        <a:accent6>
          <a:srgbClr val="456447"/>
        </a:accent6>
        <a:hlink>
          <a:srgbClr val="FFFFCC"/>
        </a:hlink>
        <a:folHlink>
          <a:srgbClr val="9CE8A3"/>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6D5C6"/>
        </a:dk2>
        <a:lt2>
          <a:srgbClr val="4C4E44"/>
        </a:lt2>
        <a:accent1>
          <a:srgbClr val="898D79"/>
        </a:accent1>
        <a:accent2>
          <a:srgbClr val="4D4F45"/>
        </a:accent2>
        <a:accent3>
          <a:srgbClr val="B9BAB6"/>
        </a:accent3>
        <a:accent4>
          <a:srgbClr val="DCDCDC"/>
        </a:accent4>
        <a:accent5>
          <a:srgbClr val="C4C5BE"/>
        </a:accent5>
        <a:accent6>
          <a:srgbClr val="44463D"/>
        </a:accent6>
        <a:hlink>
          <a:srgbClr val="58BE67"/>
        </a:hlink>
        <a:folHlink>
          <a:srgbClr val="C0C640"/>
        </a:folHlink>
      </a:clrScheme>
      <a:clrMap bg1="lt1" tx1="dk1" bg2="lt2" tx2="dk2" accent1="accent1" accent2="accent2" accent3="accent3" accent4="accent4" accent5="accent5" accent6="accent6" hlink="hlink" folHlink="folHlink"/>
    </a:extraClrScheme>
    <a:extraClrScheme>
      <a:clrScheme name="">
        <a:dk1>
          <a:srgbClr val="000000"/>
        </a:dk1>
        <a:lt1>
          <a:srgbClr val="FFFFDD"/>
        </a:lt1>
        <a:dk2>
          <a:srgbClr val="000000"/>
        </a:dk2>
        <a:lt2>
          <a:srgbClr val="98977A"/>
        </a:lt2>
        <a:accent1>
          <a:srgbClr val="BDCDA7"/>
        </a:accent1>
        <a:accent2>
          <a:srgbClr val="A0D060"/>
        </a:accent2>
        <a:accent3>
          <a:srgbClr val="FFFFEB"/>
        </a:accent3>
        <a:accent4>
          <a:srgbClr val="000000"/>
        </a:accent4>
        <a:accent5>
          <a:srgbClr val="DAE2D0"/>
        </a:accent5>
        <a:accent6>
          <a:srgbClr val="8FBA55"/>
        </a:accent6>
        <a:hlink>
          <a:srgbClr val="FADD4E"/>
        </a:hlink>
        <a:folHlink>
          <a:srgbClr val="CC99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Globe</Template>
  <TotalTime>0</TotalTime>
  <Words>6494</Words>
  <Application>WPS Presentation</Application>
  <PresentationFormat>On-screen Show</PresentationFormat>
  <Paragraphs>163</Paragraphs>
  <Slides>19</Slides>
  <Notes>0</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19</vt:i4>
      </vt:variant>
    </vt:vector>
  </HeadingPairs>
  <TitlesOfParts>
    <vt:vector size="30" baseType="lpstr">
      <vt:lpstr>Arial</vt:lpstr>
      <vt:lpstr>SimSun</vt:lpstr>
      <vt:lpstr>Wingdings</vt:lpstr>
      <vt:lpstr>Verdana</vt:lpstr>
      <vt:lpstr>Times New Roman</vt:lpstr>
      <vt:lpstr>Microsoft YaHei</vt:lpstr>
      <vt:lpstr>Arial Unicode MS</vt:lpstr>
      <vt:lpstr>Calibri</vt:lpstr>
      <vt:lpstr>Aldhabi</vt:lpstr>
      <vt:lpstr>Globe</vt:lpstr>
      <vt:lpstr>1_Globe</vt:lpstr>
      <vt:lpstr>Hand written digit recognition </vt:lpstr>
      <vt:lpstr>INTRODUCTION</vt:lpstr>
      <vt:lpstr>Dataset</vt:lpstr>
      <vt:lpstr>PowerPoint 演示文稿</vt:lpstr>
      <vt:lpstr>PowerPoint 演示文稿</vt:lpstr>
      <vt:lpstr>PowerPoint 演示文稿</vt:lpstr>
      <vt:lpstr> Support Vector Machine (SVM) </vt:lpstr>
      <vt:lpstr>PowerPoint 演示文稿</vt:lpstr>
      <vt:lpstr>PowerPoint 演示文稿</vt:lpstr>
      <vt:lpstr> Convolutional Neural Network (CNN) </vt:lpstr>
      <vt:lpstr>PowerPoint 演示文稿</vt:lpstr>
      <vt:lpstr>PowerPoint 演示文稿</vt:lpstr>
      <vt:lpstr>PowerPoint 演示文稿</vt:lpstr>
      <vt:lpstr>PowerPoint 演示文稿</vt:lpstr>
      <vt:lpstr>PowerPoint 演示文稿</vt:lpstr>
      <vt:lpstr>PowerPoint 演示文稿</vt:lpstr>
      <vt:lpstr>CONCLUSION</vt:lpstr>
      <vt:lpstr>PowerPoint 演示文稿</vt:lpstr>
      <vt:lpstr>PowerPoint 演示文稿</vt:lpstr>
    </vt:vector>
  </TitlesOfParts>
  <Company>GL</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Handwritten digit recognition </dc:title>
  <dc:creator>Greg</dc:creator>
  <cp:lastModifiedBy>Abdul Khalq mohamed</cp:lastModifiedBy>
  <cp:revision>33</cp:revision>
  <dcterms:created xsi:type="dcterms:W3CDTF">2005-07-19T18:48:00Z</dcterms:created>
  <dcterms:modified xsi:type="dcterms:W3CDTF">2023-05-30T20:12:49Z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CFD099DFBA8D4EB895C8EC9F390C24DB</vt:lpwstr>
  </property>
  <property fmtid="{D5CDD505-2E9C-101B-9397-08002B2CF9AE}" pid="3" name="KSOProductBuildVer">
    <vt:lpwstr>1033-11.2.0.11537</vt:lpwstr>
  </property>
</Properties>
</file>

<file path=docProps/thumbnail.jpeg>
</file>